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5" r:id="rId6"/>
    <p:sldId id="259" r:id="rId7"/>
    <p:sldId id="260" r:id="rId8"/>
    <p:sldId id="279" r:id="rId9"/>
    <p:sldId id="270" r:id="rId10"/>
    <p:sldId id="276" r:id="rId11"/>
    <p:sldId id="277" r:id="rId12"/>
    <p:sldId id="268" r:id="rId13"/>
    <p:sldId id="269" r:id="rId14"/>
    <p:sldId id="261" r:id="rId15"/>
    <p:sldId id="262" r:id="rId16"/>
    <p:sldId id="263" r:id="rId17"/>
    <p:sldId id="271" r:id="rId18"/>
    <p:sldId id="272" r:id="rId19"/>
    <p:sldId id="278" r:id="rId20"/>
    <p:sldId id="273" r:id="rId21"/>
    <p:sldId id="274" r:id="rId22"/>
    <p:sldId id="266" r:id="rId23"/>
    <p:sldId id="265" r:id="rId24"/>
    <p:sldId id="267"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0A90ED-49A9-1F5B-7B35-8BF927D8CB8B}" v="29" dt="2026-10-07T12:38:30.7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ugh, Adele" userId="S::adele.gough@cardiff.gov.uk::646c0aea-fbfe-448c-9a11-5eca9d3f17ba" providerId="AD" clId="Web-{BA0A90ED-49A9-1F5B-7B35-8BF927D8CB8B}"/>
    <pc:docChg chg="modSld">
      <pc:chgData name="Gough, Adele" userId="S::adele.gough@cardiff.gov.uk::646c0aea-fbfe-448c-9a11-5eca9d3f17ba" providerId="AD" clId="Web-{BA0A90ED-49A9-1F5B-7B35-8BF927D8CB8B}" dt="2026-10-07T12:38:30.772" v="12" actId="20577"/>
      <pc:docMkLst>
        <pc:docMk/>
      </pc:docMkLst>
      <pc:sldChg chg="modSp">
        <pc:chgData name="Gough, Adele" userId="S::adele.gough@cardiff.gov.uk::646c0aea-fbfe-448c-9a11-5eca9d3f17ba" providerId="AD" clId="Web-{BA0A90ED-49A9-1F5B-7B35-8BF927D8CB8B}" dt="2026-10-07T12:38:30.772" v="12" actId="20577"/>
        <pc:sldMkLst>
          <pc:docMk/>
          <pc:sldMk cId="804686048" sldId="268"/>
        </pc:sldMkLst>
        <pc:spChg chg="mod">
          <ac:chgData name="Gough, Adele" userId="S::adele.gough@cardiff.gov.uk::646c0aea-fbfe-448c-9a11-5eca9d3f17ba" providerId="AD" clId="Web-{BA0A90ED-49A9-1F5B-7B35-8BF927D8CB8B}" dt="2026-10-07T12:38:30.772" v="12" actId="20577"/>
          <ac:spMkLst>
            <pc:docMk/>
            <pc:sldMk cId="804686048" sldId="268"/>
            <ac:spMk id="9" creationId="{196B6228-5402-491B-B36F-651D98BAD98C}"/>
          </ac:spMkLst>
        </pc:spChg>
      </pc:sldChg>
      <pc:sldChg chg="modSp">
        <pc:chgData name="Gough, Adele" userId="S::adele.gough@cardiff.gov.uk::646c0aea-fbfe-448c-9a11-5eca9d3f17ba" providerId="AD" clId="Web-{BA0A90ED-49A9-1F5B-7B35-8BF927D8CB8B}" dt="2026-10-07T12:37:14.626" v="0" actId="20577"/>
        <pc:sldMkLst>
          <pc:docMk/>
          <pc:sldMk cId="2516559562" sldId="270"/>
        </pc:sldMkLst>
        <pc:spChg chg="mod">
          <ac:chgData name="Gough, Adele" userId="S::adele.gough@cardiff.gov.uk::646c0aea-fbfe-448c-9a11-5eca9d3f17ba" providerId="AD" clId="Web-{BA0A90ED-49A9-1F5B-7B35-8BF927D8CB8B}" dt="2026-10-07T12:37:14.626" v="0" actId="20577"/>
          <ac:spMkLst>
            <pc:docMk/>
            <pc:sldMk cId="2516559562" sldId="270"/>
            <ac:spMk id="11" creationId="{14D60099-2E00-4D65-B8D3-6943368331F9}"/>
          </ac:spMkLst>
        </pc:spChg>
      </pc:sldChg>
      <pc:sldChg chg="modSp">
        <pc:chgData name="Gough, Adele" userId="S::adele.gough@cardiff.gov.uk::646c0aea-fbfe-448c-9a11-5eca9d3f17ba" providerId="AD" clId="Web-{BA0A90ED-49A9-1F5B-7B35-8BF927D8CB8B}" dt="2026-10-07T12:38:08.740" v="10" actId="20577"/>
        <pc:sldMkLst>
          <pc:docMk/>
          <pc:sldMk cId="298339532" sldId="277"/>
        </pc:sldMkLst>
        <pc:spChg chg="mod">
          <ac:chgData name="Gough, Adele" userId="S::adele.gough@cardiff.gov.uk::646c0aea-fbfe-448c-9a11-5eca9d3f17ba" providerId="AD" clId="Web-{BA0A90ED-49A9-1F5B-7B35-8BF927D8CB8B}" dt="2026-10-07T12:38:08.740" v="10" actId="20577"/>
          <ac:spMkLst>
            <pc:docMk/>
            <pc:sldMk cId="298339532" sldId="277"/>
            <ac:spMk id="8" creationId="{A0CE26FD-ACB7-4561-8F26-A0171A75302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5D734-9753-4624-B04E-89B3C1862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0320E2-A6AC-4413-BD28-1774A62032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D7D1BD-5B7B-4DB7-81C4-719BB44424ED}"/>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5" name="Footer Placeholder 4">
            <a:extLst>
              <a:ext uri="{FF2B5EF4-FFF2-40B4-BE49-F238E27FC236}">
                <a16:creationId xmlns:a16="http://schemas.microsoft.com/office/drawing/2014/main" id="{A3DB9E56-EE5D-4A98-89F1-8B8493685D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362994-3A25-4E1C-8684-969CB7826B89}"/>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44568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91BE-EBD1-43EA-9A0A-05073C01E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602DC8-FB64-42C3-9412-0DC29083A8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9F76B9-77C6-4BDD-82D6-29B509F9A1B0}"/>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5" name="Footer Placeholder 4">
            <a:extLst>
              <a:ext uri="{FF2B5EF4-FFF2-40B4-BE49-F238E27FC236}">
                <a16:creationId xmlns:a16="http://schemas.microsoft.com/office/drawing/2014/main" id="{6370D6E7-D324-4F28-A3B7-883C53F739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3EFFE-0EB9-4F91-982B-96961C778EAD}"/>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200458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B072-59CA-4B04-BEE1-03C985D1C3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A0F776-C0D7-4C37-B3DC-2FB33CE0C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279D8D-EB80-4BD8-B33E-5259A6CEAB08}"/>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5" name="Footer Placeholder 4">
            <a:extLst>
              <a:ext uri="{FF2B5EF4-FFF2-40B4-BE49-F238E27FC236}">
                <a16:creationId xmlns:a16="http://schemas.microsoft.com/office/drawing/2014/main" id="{D6241CFC-D572-4784-BD4D-940AE44DE6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3FF147-FBD4-4F62-B11E-647C49696A5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05372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D2FF-A08D-4B82-9F4F-D1645F95D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89F687-F5FB-4FE0-8D91-E699081483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A03ADF2-D96C-4DEB-8CF7-A53AF8F44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7AAF82-60A4-4D1A-B85E-39626E75D69F}"/>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6" name="Footer Placeholder 5">
            <a:extLst>
              <a:ext uri="{FF2B5EF4-FFF2-40B4-BE49-F238E27FC236}">
                <a16:creationId xmlns:a16="http://schemas.microsoft.com/office/drawing/2014/main" id="{2F6437B9-ABB6-4180-A908-40273A4BD7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A97656-8B68-4B59-B5E8-0EB136B24778}"/>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34593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095E-FFB8-4E0E-9E9F-3D624B7C91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1033A4-C4C5-4B60-BEC7-5828500CE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5268A-05B0-42E0-93AC-B251D2D613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75379E-DD65-4CA2-97F1-F82AADFE3B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E3B6C9-392E-4220-A0D5-7FE39C970C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D64571-802D-4847-A50E-A0B8BF1D1740}"/>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8" name="Footer Placeholder 7">
            <a:extLst>
              <a:ext uri="{FF2B5EF4-FFF2-40B4-BE49-F238E27FC236}">
                <a16:creationId xmlns:a16="http://schemas.microsoft.com/office/drawing/2014/main" id="{7547D813-C5A9-4E6C-A790-616A2A73D3A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9B8376-0593-41BB-8F13-3EAD4B7192DF}"/>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277012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1F2B-E421-4BFB-A468-67B75AF866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C839A8-E313-4B2F-9AE7-AFB982E326D5}"/>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4" name="Footer Placeholder 3">
            <a:extLst>
              <a:ext uri="{FF2B5EF4-FFF2-40B4-BE49-F238E27FC236}">
                <a16:creationId xmlns:a16="http://schemas.microsoft.com/office/drawing/2014/main" id="{547D7EAE-4276-47F2-A41F-7DD791BEAC0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3C4510-E181-45EA-B3AE-325EF7B2ED6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19073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5B6BCA-214E-4A5D-9B94-2B2316B002AD}"/>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3" name="Footer Placeholder 2">
            <a:extLst>
              <a:ext uri="{FF2B5EF4-FFF2-40B4-BE49-F238E27FC236}">
                <a16:creationId xmlns:a16="http://schemas.microsoft.com/office/drawing/2014/main" id="{9ABC2E33-87C6-4684-A8C2-DF0833E778F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DC88E2A-0406-4563-932A-F74ED148B496}"/>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962761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AFBB-A157-4E8B-86A7-9A9B00AF2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C6C25C-8118-4A87-B8A5-1CD20B859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B60250E-8798-47C9-B420-E483D8A6E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12F1EC-4740-478D-BE48-B05D599D45A0}"/>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6" name="Footer Placeholder 5">
            <a:extLst>
              <a:ext uri="{FF2B5EF4-FFF2-40B4-BE49-F238E27FC236}">
                <a16:creationId xmlns:a16="http://schemas.microsoft.com/office/drawing/2014/main" id="{1DCBB744-A2F4-433E-BD09-FCDB34B55F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4014A2-7B7B-4238-A876-D57A65F30C8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154204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444A-2DD6-4D3D-8ED4-84AC33061B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224B64-CA8F-4052-B0DB-412C7BE0C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43FC69-699D-42FA-862E-C0D22386F9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4067F-91C0-42AA-9A39-78C84B4FA6A0}"/>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6" name="Footer Placeholder 5">
            <a:extLst>
              <a:ext uri="{FF2B5EF4-FFF2-40B4-BE49-F238E27FC236}">
                <a16:creationId xmlns:a16="http://schemas.microsoft.com/office/drawing/2014/main" id="{20B110E3-2C96-4DDA-B36F-06A0565E1A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2ED9F4-D010-4C76-AF10-EF39DC15FAA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501865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0AC4-5561-44A4-856B-4DF62ED8B42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A8795F-CC36-4748-92ED-700260AC30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EB8633-2561-49CD-AD3E-E3AD5E47EC79}"/>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5" name="Footer Placeholder 4">
            <a:extLst>
              <a:ext uri="{FF2B5EF4-FFF2-40B4-BE49-F238E27FC236}">
                <a16:creationId xmlns:a16="http://schemas.microsoft.com/office/drawing/2014/main" id="{C0551D3A-1464-4DA3-A1B5-B0E5BB092D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6BBE4F-8AB0-4F5F-A867-8D69B8C0287C}"/>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74337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5988FF-336F-41A6-BF95-0D2DACB794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B0727D-D608-4998-9483-3CD69DF083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38480B-C674-434C-BCF4-CBCEB98E6B90}"/>
              </a:ext>
            </a:extLst>
          </p:cNvPr>
          <p:cNvSpPr>
            <a:spLocks noGrp="1"/>
          </p:cNvSpPr>
          <p:nvPr>
            <p:ph type="dt" sz="half" idx="10"/>
          </p:nvPr>
        </p:nvSpPr>
        <p:spPr/>
        <p:txBody>
          <a:bodyPr/>
          <a:lstStyle/>
          <a:p>
            <a:fld id="{164AE879-59BE-4C6A-AF78-33E5B1FFD05D}" type="datetimeFigureOut">
              <a:rPr lang="en-GB" smtClean="0"/>
              <a:t>07/10/2026</a:t>
            </a:fld>
            <a:endParaRPr lang="en-GB"/>
          </a:p>
        </p:txBody>
      </p:sp>
      <p:sp>
        <p:nvSpPr>
          <p:cNvPr id="5" name="Footer Placeholder 4">
            <a:extLst>
              <a:ext uri="{FF2B5EF4-FFF2-40B4-BE49-F238E27FC236}">
                <a16:creationId xmlns:a16="http://schemas.microsoft.com/office/drawing/2014/main" id="{5164E4EC-F23D-43B8-963B-3209848CFE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68319E-8B33-4410-B556-ADABBFD60140}"/>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29119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8CAFE5-77A6-4B10-976C-989686A789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97B4D0-70D3-48C2-B3A6-12A72D4A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30128A-48AF-4C0D-9F7B-DD7C2FE35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E879-59BE-4C6A-AF78-33E5B1FFD05D}" type="datetimeFigureOut">
              <a:rPr lang="en-GB" smtClean="0"/>
              <a:t>07/10/2026</a:t>
            </a:fld>
            <a:endParaRPr lang="en-GB"/>
          </a:p>
        </p:txBody>
      </p:sp>
      <p:sp>
        <p:nvSpPr>
          <p:cNvPr id="5" name="Footer Placeholder 4">
            <a:extLst>
              <a:ext uri="{FF2B5EF4-FFF2-40B4-BE49-F238E27FC236}">
                <a16:creationId xmlns:a16="http://schemas.microsoft.com/office/drawing/2014/main" id="{2E390BFE-3280-4CB9-9CCC-2642399893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EADBED-6A0D-4A9F-8F5D-CE5D2D33F6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75110-962A-4DCD-BBC1-D97803BE19F8}" type="slidenum">
              <a:rPr lang="en-GB" smtClean="0"/>
              <a:t>‹#›</a:t>
            </a:fld>
            <a:endParaRPr lang="en-GB"/>
          </a:p>
        </p:txBody>
      </p:sp>
    </p:spTree>
    <p:extLst>
      <p:ext uri="{BB962C8B-B14F-4D97-AF65-F5344CB8AC3E}">
        <p14:creationId xmlns:p14="http://schemas.microsoft.com/office/powerpoint/2010/main" val="2378225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8.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png"/><Relationship Id="rId4" Type="http://schemas.microsoft.com/office/2007/relationships/hdphoto" Target="../media/hdphoto5.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4" Type="http://schemas.microsoft.com/office/2007/relationships/hdphoto" Target="../media/hdphoto6.wdp"/></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15.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jpg"/><Relationship Id="rId2" Type="http://schemas.openxmlformats.org/officeDocument/2006/relationships/image" Target="../media/image16.jpg"/><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18.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8.wdp"/><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7.wdp"/><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www.publicdomainfiles.com/show_file.php?id=13504599616594" TargetMode="External"/><Relationship Id="rId7" Type="http://schemas.microsoft.com/office/2007/relationships/hdphoto" Target="../media/hdphoto4.wdp"/><Relationship Id="rId12" Type="http://schemas.microsoft.com/office/2007/relationships/hdphoto" Target="../media/hdphoto10.wdp"/><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30.png"/><Relationship Id="rId5" Type="http://schemas.microsoft.com/office/2007/relationships/hdphoto" Target="../media/hdphoto3.wdp"/><Relationship Id="rId10" Type="http://schemas.microsoft.com/office/2007/relationships/hdphoto" Target="../media/hdphoto9.wdp"/><Relationship Id="rId4" Type="http://schemas.openxmlformats.org/officeDocument/2006/relationships/image" Target="../media/image7.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31.pn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4.png"/><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9.png"/><Relationship Id="rId3" Type="http://schemas.openxmlformats.org/officeDocument/2006/relationships/image" Target="../media/image35.png"/><Relationship Id="rId7" Type="http://schemas.openxmlformats.org/officeDocument/2006/relationships/image" Target="../media/image36.png"/><Relationship Id="rId12" Type="http://schemas.microsoft.com/office/2007/relationships/hdphoto" Target="../media/hdphoto11.wdp"/><Relationship Id="rId2" Type="http://schemas.openxmlformats.org/officeDocument/2006/relationships/image" Target="../media/image16.jpg"/><Relationship Id="rId1" Type="http://schemas.openxmlformats.org/officeDocument/2006/relationships/slideLayout" Target="../slideLayouts/slideLayout1.xml"/><Relationship Id="rId6" Type="http://schemas.microsoft.com/office/2007/relationships/hdphoto" Target="../media/hdphoto5.wdp"/><Relationship Id="rId11" Type="http://schemas.openxmlformats.org/officeDocument/2006/relationships/image" Target="../media/image37.png"/><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1.png"/><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hdphoto" Target="../media/hdphoto13.wdp"/><Relationship Id="rId3" Type="http://schemas.openxmlformats.org/officeDocument/2006/relationships/image" Target="../media/image10.png"/><Relationship Id="rId7" Type="http://schemas.openxmlformats.org/officeDocument/2006/relationships/image" Target="../media/image9.png"/><Relationship Id="rId12" Type="http://schemas.openxmlformats.org/officeDocument/2006/relationships/image" Target="../media/image42.png"/><Relationship Id="rId2" Type="http://schemas.openxmlformats.org/officeDocument/2006/relationships/image" Target="../media/image40.jpg"/><Relationship Id="rId1" Type="http://schemas.openxmlformats.org/officeDocument/2006/relationships/slideLayout" Target="../slideLayouts/slideLayout2.xml"/><Relationship Id="rId6" Type="http://schemas.microsoft.com/office/2007/relationships/hdphoto" Target="../media/hdphoto3.wdp"/><Relationship Id="rId11" Type="http://schemas.microsoft.com/office/2007/relationships/hdphoto" Target="../media/hdphoto4.wdp"/><Relationship Id="rId5" Type="http://schemas.openxmlformats.org/officeDocument/2006/relationships/image" Target="../media/image7.png"/><Relationship Id="rId10" Type="http://schemas.openxmlformats.org/officeDocument/2006/relationships/image" Target="../media/image11.png"/><Relationship Id="rId4" Type="http://schemas.microsoft.com/office/2007/relationships/hdphoto" Target="../media/hdphoto5.wdp"/><Relationship Id="rId9"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Content Placeholder 4" descr="A picture containing room, bedroom, box&#10;&#10;Description automatically generated">
            <a:extLst>
              <a:ext uri="{FF2B5EF4-FFF2-40B4-BE49-F238E27FC236}">
                <a16:creationId xmlns:a16="http://schemas.microsoft.com/office/drawing/2014/main" id="{75C99224-2AB6-4FD1-80FD-AA9DB2AB26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4707" b="91838" l="10035" r="29095">
                        <a14:foregroundMark x1="24375" y1="78625" x2="24375" y2="78625"/>
                        <a14:foregroundMark x1="23375" y1="79375" x2="23375" y2="79375"/>
                        <a14:foregroundMark x1="23375" y1="79375" x2="18625" y2="80125"/>
                        <a14:foregroundMark x1="18625" y1="80125" x2="21875" y2="84750"/>
                        <a14:foregroundMark x1="21875" y1="84750" x2="23000" y2="84875"/>
                      </a14:backgroundRemoval>
                    </a14:imgEffect>
                    <a14:imgEffect>
                      <a14:colorTemperature colorTemp="5300"/>
                    </a14:imgEffect>
                  </a14:imgLayer>
                </a14:imgProps>
              </a:ext>
              <a:ext uri="{28A0092B-C50C-407E-A947-70E740481C1C}">
                <a14:useLocalDpi xmlns:a14="http://schemas.microsoft.com/office/drawing/2010/main" val="0"/>
              </a:ext>
            </a:extLst>
          </a:blip>
          <a:srcRect l="7652" t="61316" r="68522" b="4771"/>
          <a:stretch/>
        </p:blipFill>
        <p:spPr>
          <a:xfrm>
            <a:off x="4100472" y="2038211"/>
            <a:ext cx="3645064" cy="5188230"/>
          </a:xfrm>
          <a:prstGeom prst="rect">
            <a:avLst/>
          </a:prstGeom>
        </p:spPr>
      </p:pic>
      <p:sp>
        <p:nvSpPr>
          <p:cNvPr id="12" name="TextBox 11">
            <a:extLst>
              <a:ext uri="{FF2B5EF4-FFF2-40B4-BE49-F238E27FC236}">
                <a16:creationId xmlns:a16="http://schemas.microsoft.com/office/drawing/2014/main" id="{46DC8478-CC72-4890-8A7D-39E885ADA363}"/>
              </a:ext>
            </a:extLst>
          </p:cNvPr>
          <p:cNvSpPr txBox="1"/>
          <p:nvPr/>
        </p:nvSpPr>
        <p:spPr>
          <a:xfrm>
            <a:off x="2941983" y="424070"/>
            <a:ext cx="6268278"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7200" b="1" dirty="0">
                <a:latin typeface="Curlz MT" panose="04040404050702020202" pitchFamily="82" charset="0"/>
              </a:rPr>
              <a:t>Norm needs a home</a:t>
            </a:r>
            <a:r>
              <a:rPr lang="en-GB" sz="7200" dirty="0"/>
              <a:t>!</a:t>
            </a:r>
          </a:p>
        </p:txBody>
      </p:sp>
    </p:spTree>
    <p:extLst>
      <p:ext uri="{BB962C8B-B14F-4D97-AF65-F5344CB8AC3E}">
        <p14:creationId xmlns:p14="http://schemas.microsoft.com/office/powerpoint/2010/main" val="225944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7189303" y="1968099"/>
            <a:ext cx="4055166" cy="397031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endParaRPr lang="en-GB" sz="3600" b="1" dirty="0">
              <a:latin typeface="Curlz MT" panose="04040404050702020202" pitchFamily="82" charset="0"/>
            </a:endParaRPr>
          </a:p>
          <a:p>
            <a:pPr algn="ctr"/>
            <a:r>
              <a:rPr lang="en-GB" sz="3600" b="1" dirty="0">
                <a:latin typeface="Curlz MT" panose="04040404050702020202" pitchFamily="82" charset="0"/>
              </a:rPr>
              <a:t>Norm is a lovely, Kind little monster who tries very hard to make everyone around him happy!</a:t>
            </a:r>
          </a:p>
          <a:p>
            <a:pPr algn="ctr"/>
            <a:endParaRPr lang="en-GB" sz="3600" dirty="0"/>
          </a:p>
        </p:txBody>
      </p:sp>
      <p:sp>
        <p:nvSpPr>
          <p:cNvPr id="9" name="TextBox 8">
            <a:extLst>
              <a:ext uri="{FF2B5EF4-FFF2-40B4-BE49-F238E27FC236}">
                <a16:creationId xmlns:a16="http://schemas.microsoft.com/office/drawing/2014/main" id="{0654DE1C-AD78-447D-8BC9-E66ACE4E65B3}"/>
              </a:ext>
            </a:extLst>
          </p:cNvPr>
          <p:cNvSpPr txBox="1"/>
          <p:nvPr/>
        </p:nvSpPr>
        <p:spPr>
          <a:xfrm>
            <a:off x="675861" y="645567"/>
            <a:ext cx="3843130" cy="144655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This is Norm! </a:t>
            </a:r>
          </a:p>
          <a:p>
            <a:pPr algn="ctr"/>
            <a:r>
              <a:rPr lang="en-GB" sz="4400" b="1" dirty="0">
                <a:latin typeface="Curlz MT" panose="04040404050702020202" pitchFamily="82" charset="0"/>
              </a:rPr>
              <a:t>He is 3 years old. </a:t>
            </a:r>
            <a:endParaRPr lang="en-GB" sz="4400" dirty="0"/>
          </a:p>
        </p:txBody>
      </p:sp>
      <p:pic>
        <p:nvPicPr>
          <p:cNvPr id="5" name="Picture 4" descr="A picture containing room, fabric&#10;&#10;Description automatically generated">
            <a:extLst>
              <a:ext uri="{FF2B5EF4-FFF2-40B4-BE49-F238E27FC236}">
                <a16:creationId xmlns:a16="http://schemas.microsoft.com/office/drawing/2014/main" id="{30D78CAD-1B1E-4FCF-B2AD-96AB4516753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97" b="31469" l="3239" r="29148">
                        <a14:foregroundMark x1="9500" y1="8875" x2="9500" y2="8875"/>
                        <a14:foregroundMark x1="7250" y1="9250" x2="7250" y2="9250"/>
                        <a14:foregroundMark x1="5750" y1="10625" x2="9000" y2="8625"/>
                        <a14:foregroundMark x1="9000" y1="8625" x2="10625" y2="8625"/>
                        <a14:foregroundMark x1="23250" y1="31375" x2="23250" y2="31375"/>
                        <a14:foregroundMark x1="15375" y1="31375" x2="15375" y2="31375"/>
                        <a14:foregroundMark x1="29125" y1="15125" x2="29125" y2="15125"/>
                      </a14:backgroundRemoval>
                    </a14:imgEffect>
                  </a14:imgLayer>
                </a14:imgProps>
              </a:ext>
              <a:ext uri="{28A0092B-C50C-407E-A947-70E740481C1C}">
                <a14:useLocalDpi xmlns:a14="http://schemas.microsoft.com/office/drawing/2010/main" val="0"/>
              </a:ext>
            </a:extLst>
          </a:blip>
          <a:srcRect t="-464" r="67613" b="65035"/>
          <a:stretch/>
        </p:blipFill>
        <p:spPr>
          <a:xfrm>
            <a:off x="2162258" y="850693"/>
            <a:ext cx="5059458" cy="6007307"/>
          </a:xfrm>
          <a:prstGeom prst="rect">
            <a:avLst/>
          </a:prstGeom>
        </p:spPr>
      </p:pic>
    </p:spTree>
    <p:extLst>
      <p:ext uri="{BB962C8B-B14F-4D97-AF65-F5344CB8AC3E}">
        <p14:creationId xmlns:p14="http://schemas.microsoft.com/office/powerpoint/2010/main" val="199875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63"/>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Content Placeholder 4" descr="A picture containing room, bedroom, box&#10;&#10;Description automatically generated">
            <a:extLst>
              <a:ext uri="{FF2B5EF4-FFF2-40B4-BE49-F238E27FC236}">
                <a16:creationId xmlns:a16="http://schemas.microsoft.com/office/drawing/2014/main" id="{75C99224-2AB6-4FD1-80FD-AA9DB2AB26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4707" b="91838" l="10035" r="29095">
                        <a14:foregroundMark x1="24375" y1="78625" x2="24375" y2="78625"/>
                        <a14:foregroundMark x1="23375" y1="79375" x2="23375" y2="79375"/>
                        <a14:foregroundMark x1="23375" y1="79375" x2="18625" y2="80125"/>
                        <a14:foregroundMark x1="18625" y1="80125" x2="21875" y2="84750"/>
                        <a14:foregroundMark x1="21875" y1="84750" x2="23000" y2="84875"/>
                      </a14:backgroundRemoval>
                    </a14:imgEffect>
                    <a14:imgEffect>
                      <a14:colorTemperature colorTemp="5300"/>
                    </a14:imgEffect>
                  </a14:imgLayer>
                </a14:imgProps>
              </a:ext>
              <a:ext uri="{28A0092B-C50C-407E-A947-70E740481C1C}">
                <a14:useLocalDpi xmlns:a14="http://schemas.microsoft.com/office/drawing/2010/main" val="0"/>
              </a:ext>
            </a:extLst>
          </a:blip>
          <a:srcRect l="7652" t="61316" r="68522" b="4771"/>
          <a:stretch/>
        </p:blipFill>
        <p:spPr>
          <a:xfrm>
            <a:off x="4213833" y="1944568"/>
            <a:ext cx="3645064" cy="5188230"/>
          </a:xfrm>
          <a:prstGeom prst="rect">
            <a:avLst/>
          </a:prstGeom>
        </p:spPr>
      </p:pic>
      <p:sp>
        <p:nvSpPr>
          <p:cNvPr id="12" name="TextBox 11">
            <a:extLst>
              <a:ext uri="{FF2B5EF4-FFF2-40B4-BE49-F238E27FC236}">
                <a16:creationId xmlns:a16="http://schemas.microsoft.com/office/drawing/2014/main" id="{46DC8478-CC72-4890-8A7D-39E885ADA363}"/>
              </a:ext>
            </a:extLst>
          </p:cNvPr>
          <p:cNvSpPr txBox="1"/>
          <p:nvPr/>
        </p:nvSpPr>
        <p:spPr>
          <a:xfrm>
            <a:off x="7177169" y="565119"/>
            <a:ext cx="4704521" cy="156966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Norm thought it was his fault!</a:t>
            </a:r>
          </a:p>
        </p:txBody>
      </p:sp>
      <p:sp>
        <p:nvSpPr>
          <p:cNvPr id="9" name="TextBox 8">
            <a:extLst>
              <a:ext uri="{FF2B5EF4-FFF2-40B4-BE49-F238E27FC236}">
                <a16:creationId xmlns:a16="http://schemas.microsoft.com/office/drawing/2014/main" id="{196B6228-5402-491B-B36F-651D98BAD98C}"/>
              </a:ext>
            </a:extLst>
          </p:cNvPr>
          <p:cNvSpPr txBox="1"/>
          <p:nvPr/>
        </p:nvSpPr>
        <p:spPr>
          <a:xfrm>
            <a:off x="491091" y="580876"/>
            <a:ext cx="3550822" cy="304698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Unfortunately Norm’s family could not look after him.   </a:t>
            </a:r>
            <a:endParaRPr lang="en-GB" sz="4800" dirty="0"/>
          </a:p>
        </p:txBody>
      </p:sp>
      <p:sp>
        <p:nvSpPr>
          <p:cNvPr id="10" name="TextBox 9">
            <a:extLst>
              <a:ext uri="{FF2B5EF4-FFF2-40B4-BE49-F238E27FC236}">
                <a16:creationId xmlns:a16="http://schemas.microsoft.com/office/drawing/2014/main" id="{38EB0B45-BB41-4B1A-9898-FD22598525E7}"/>
              </a:ext>
            </a:extLst>
          </p:cNvPr>
          <p:cNvSpPr txBox="1"/>
          <p:nvPr/>
        </p:nvSpPr>
        <p:spPr>
          <a:xfrm>
            <a:off x="8030817" y="3371977"/>
            <a:ext cx="3478697" cy="258532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5400" b="1" dirty="0">
                <a:latin typeface="Curlz MT" panose="04040404050702020202" pitchFamily="82" charset="0"/>
              </a:rPr>
              <a:t>But it was not his fault at all!</a:t>
            </a:r>
          </a:p>
        </p:txBody>
      </p:sp>
    </p:spTree>
    <p:extLst>
      <p:ext uri="{BB962C8B-B14F-4D97-AF65-F5344CB8AC3E}">
        <p14:creationId xmlns:p14="http://schemas.microsoft.com/office/powerpoint/2010/main" val="323052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1"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5372322" y="2155617"/>
            <a:ext cx="6268278" cy="280076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They could not give Norm all the things he needed to grow into a big strong monster.</a:t>
            </a:r>
            <a:endParaRPr lang="en-GB" sz="4400" dirty="0"/>
          </a:p>
        </p:txBody>
      </p:sp>
      <p:pic>
        <p:nvPicPr>
          <p:cNvPr id="10" name="Picture 9" descr="A picture containing room, bedroom, box&#10;&#10;Description automatically generated">
            <a:extLst>
              <a:ext uri="{FF2B5EF4-FFF2-40B4-BE49-F238E27FC236}">
                <a16:creationId xmlns:a16="http://schemas.microsoft.com/office/drawing/2014/main" id="{C52E0D0B-E380-449B-AC9E-B673E94AF57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9000" b="61250" l="71125" r="88750">
                        <a14:foregroundMark x1="78750" y1="45500" x2="78750" y2="45500"/>
                        <a14:foregroundMark x1="72750" y1="42875" x2="72750" y2="42875"/>
                        <a14:foregroundMark x1="72875" y1="46000" x2="72875" y2="46000"/>
                        <a14:foregroundMark x1="77750" y1="60250" x2="77750" y2="60250"/>
                        <a14:foregroundMark x1="84375" y1="60750" x2="84375" y2="60750"/>
                        <a14:foregroundMark x1="77625" y1="61250" x2="77625" y2="61250"/>
                        <a14:foregroundMark x1="84125" y1="61250" x2="84125" y2="61250"/>
                      </a14:backgroundRemoval>
                    </a14:imgEffect>
                  </a14:imgLayer>
                </a14:imgProps>
              </a:ext>
              <a:ext uri="{28A0092B-C50C-407E-A947-70E740481C1C}">
                <a14:useLocalDpi xmlns:a14="http://schemas.microsoft.com/office/drawing/2010/main" val="0"/>
              </a:ext>
            </a:extLst>
          </a:blip>
          <a:srcRect l="69019" t="36381" r="9036" b="37285"/>
          <a:stretch/>
        </p:blipFill>
        <p:spPr>
          <a:xfrm>
            <a:off x="952084" y="1133354"/>
            <a:ext cx="4145934" cy="4975122"/>
          </a:xfrm>
          <a:prstGeom prst="rect">
            <a:avLst/>
          </a:prstGeom>
        </p:spPr>
      </p:pic>
    </p:spTree>
    <p:extLst>
      <p:ext uri="{BB962C8B-B14F-4D97-AF65-F5344CB8AC3E}">
        <p14:creationId xmlns:p14="http://schemas.microsoft.com/office/powerpoint/2010/main" val="290749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052DBB7C-DB54-4D43-9B7A-71BAEAA2A445}"/>
              </a:ext>
            </a:extLst>
          </p:cNvPr>
          <p:cNvSpPr/>
          <p:nvPr/>
        </p:nvSpPr>
        <p:spPr>
          <a:xfrm>
            <a:off x="747567" y="1397582"/>
            <a:ext cx="6372664" cy="3405808"/>
          </a:xfrm>
          <a:prstGeom prst="wedgeRoundRectCallout">
            <a:avLst>
              <a:gd name="adj1" fmla="val 71498"/>
              <a:gd name="adj2" fmla="val 23922"/>
              <a:gd name="adj3" fmla="val 16667"/>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8378D74-C948-41B2-96B7-99EDB6244489}"/>
              </a:ext>
            </a:extLst>
          </p:cNvPr>
          <p:cNvSpPr txBox="1"/>
          <p:nvPr/>
        </p:nvSpPr>
        <p:spPr>
          <a:xfrm>
            <a:off x="1215578" y="1515436"/>
            <a:ext cx="5436641" cy="3170099"/>
          </a:xfrm>
          <a:prstGeom prst="rect">
            <a:avLst/>
          </a:prstGeom>
          <a:noFill/>
          <a:ln w="28575">
            <a:noFill/>
          </a:ln>
          <a:effectLst/>
        </p:spPr>
        <p:txBody>
          <a:bodyPr wrap="square" rtlCol="0">
            <a:spAutoFit/>
          </a:bodyPr>
          <a:lstStyle/>
          <a:p>
            <a:pPr algn="ctr"/>
            <a:endParaRPr lang="en-GB" sz="4000" b="1" dirty="0">
              <a:effectLst/>
              <a:latin typeface="Curlz MT" panose="04040404050702020202" pitchFamily="82" charset="0"/>
            </a:endParaRPr>
          </a:p>
          <a:p>
            <a:pPr algn="ctr"/>
            <a:r>
              <a:rPr lang="en-GB" sz="4000" b="1" dirty="0">
                <a:effectLst/>
                <a:latin typeface="Curlz MT" panose="04040404050702020202" pitchFamily="82" charset="0"/>
              </a:rPr>
              <a:t>What do you think children need to grow big and strong? </a:t>
            </a:r>
          </a:p>
          <a:p>
            <a:pPr algn="ctr"/>
            <a:endParaRPr lang="en-GB" sz="4000" dirty="0">
              <a:effectLst/>
            </a:endParaRPr>
          </a:p>
        </p:txBody>
      </p:sp>
      <p:pic>
        <p:nvPicPr>
          <p:cNvPr id="4" name="Picture 3" descr="A picture containing room, bedroom, box&#10;&#10;Description automatically generated">
            <a:extLst>
              <a:ext uri="{FF2B5EF4-FFF2-40B4-BE49-F238E27FC236}">
                <a16:creationId xmlns:a16="http://schemas.microsoft.com/office/drawing/2014/main" id="{A0A9CAAC-FC50-46C5-A69F-8E05247A809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9000" b="61250" l="71125" r="88750">
                        <a14:foregroundMark x1="78750" y1="45500" x2="78750" y2="45500"/>
                        <a14:foregroundMark x1="72750" y1="42875" x2="72750" y2="42875"/>
                        <a14:foregroundMark x1="72875" y1="46000" x2="72875" y2="46000"/>
                        <a14:foregroundMark x1="77750" y1="60250" x2="77750" y2="60250"/>
                        <a14:foregroundMark x1="84375" y1="60750" x2="84375" y2="60750"/>
                        <a14:foregroundMark x1="77625" y1="61250" x2="77625" y2="61250"/>
                        <a14:foregroundMark x1="84125" y1="61250" x2="84125" y2="61250"/>
                      </a14:backgroundRemoval>
                    </a14:imgEffect>
                  </a14:imgLayer>
                </a14:imgProps>
              </a:ext>
              <a:ext uri="{28A0092B-C50C-407E-A947-70E740481C1C}">
                <a14:useLocalDpi xmlns:a14="http://schemas.microsoft.com/office/drawing/2010/main" val="0"/>
              </a:ext>
            </a:extLst>
          </a:blip>
          <a:srcRect l="69019" t="36381" r="9036" b="37285"/>
          <a:stretch/>
        </p:blipFill>
        <p:spPr>
          <a:xfrm>
            <a:off x="8046066" y="2016394"/>
            <a:ext cx="4145934" cy="4975122"/>
          </a:xfrm>
          <a:prstGeom prst="rect">
            <a:avLst/>
          </a:prstGeom>
        </p:spPr>
      </p:pic>
    </p:spTree>
    <p:extLst>
      <p:ext uri="{BB962C8B-B14F-4D97-AF65-F5344CB8AC3E}">
        <p14:creationId xmlns:p14="http://schemas.microsoft.com/office/powerpoint/2010/main" val="27882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5" name="Content Placeholder 4" descr="A group of colorful flowers&#10;&#10;Description automatically generated">
            <a:extLst>
              <a:ext uri="{FF2B5EF4-FFF2-40B4-BE49-F238E27FC236}">
                <a16:creationId xmlns:a16="http://schemas.microsoft.com/office/drawing/2014/main" id="{9F1DC964-916E-48E7-830E-1122C8B22F57}"/>
              </a:ext>
            </a:extLst>
          </p:cNvPr>
          <p:cNvPicPr>
            <a:picLocks noGrp="1" noChangeAspect="1"/>
          </p:cNvPicPr>
          <p:nvPr>
            <p:ph idx="1"/>
          </p:nvPr>
        </p:nvPicPr>
        <p:blipFill rotWithShape="1">
          <a:blip r:embed="rId2">
            <a:alphaModFix amt="74000"/>
            <a:extLst>
              <a:ext uri="{28A0092B-C50C-407E-A947-70E740481C1C}">
                <a14:useLocalDpi xmlns:a14="http://schemas.microsoft.com/office/drawing/2010/main" val="0"/>
              </a:ext>
            </a:extLst>
          </a:blip>
          <a:srcRect t="16956" b="12951"/>
          <a:stretch/>
        </p:blipFill>
        <p:spPr>
          <a:xfrm>
            <a:off x="20" y="-251605"/>
            <a:ext cx="12191980" cy="7137268"/>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DF381CEB-D408-483D-987C-FFA44CE8267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92479" y="-251605"/>
            <a:ext cx="4289033" cy="4289033"/>
          </a:xfrm>
          <a:prstGeom prst="rect">
            <a:avLst/>
          </a:prstGeom>
        </p:spPr>
      </p:pic>
      <p:sp>
        <p:nvSpPr>
          <p:cNvPr id="7" name="TextBox 6">
            <a:extLst>
              <a:ext uri="{FF2B5EF4-FFF2-40B4-BE49-F238E27FC236}">
                <a16:creationId xmlns:a16="http://schemas.microsoft.com/office/drawing/2014/main" id="{987F1D47-4693-4534-A0E0-E0212BF5C4C2}"/>
              </a:ext>
            </a:extLst>
          </p:cNvPr>
          <p:cNvSpPr txBox="1"/>
          <p:nvPr/>
        </p:nvSpPr>
        <p:spPr>
          <a:xfrm>
            <a:off x="5035621" y="564546"/>
            <a:ext cx="3551991" cy="21236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This is Bean, He is 5 years old.</a:t>
            </a:r>
          </a:p>
        </p:txBody>
      </p:sp>
      <p:pic>
        <p:nvPicPr>
          <p:cNvPr id="10" name="Picture 9" descr="A picture containing drawing&#10;&#10;Description automatically generated">
            <a:extLst>
              <a:ext uri="{FF2B5EF4-FFF2-40B4-BE49-F238E27FC236}">
                <a16:creationId xmlns:a16="http://schemas.microsoft.com/office/drawing/2014/main" id="{7FA490F8-18B6-44B4-91CC-3B70C3F1E99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foregroundMark x1="22794" y1="26875" x2="22794" y2="26875"/>
                        <a14:foregroundMark x1="28676" y1="20000" x2="28676" y2="20000"/>
                        <a14:foregroundMark x1="42647" y1="16875" x2="42647" y2="16875"/>
                        <a14:foregroundMark x1="21324" y1="28750" x2="21324" y2="28750"/>
                      </a14:backgroundRemoval>
                    </a14:imgEffect>
                  </a14:imgLayer>
                </a14:imgProps>
              </a:ext>
              <a:ext uri="{28A0092B-C50C-407E-A947-70E740481C1C}">
                <a14:useLocalDpi xmlns:a14="http://schemas.microsoft.com/office/drawing/2010/main" val="0"/>
              </a:ext>
            </a:extLst>
          </a:blip>
          <a:stretch>
            <a:fillRect/>
          </a:stretch>
        </p:blipFill>
        <p:spPr>
          <a:xfrm>
            <a:off x="7410490" y="3156832"/>
            <a:ext cx="2818337" cy="3315688"/>
          </a:xfrm>
          <a:prstGeom prst="rect">
            <a:avLst/>
          </a:prstGeom>
        </p:spPr>
      </p:pic>
      <p:sp>
        <p:nvSpPr>
          <p:cNvPr id="11" name="TextBox 10">
            <a:extLst>
              <a:ext uri="{FF2B5EF4-FFF2-40B4-BE49-F238E27FC236}">
                <a16:creationId xmlns:a16="http://schemas.microsoft.com/office/drawing/2014/main" id="{14D60099-2E00-4D65-B8D3-6943368331F9}"/>
              </a:ext>
            </a:extLst>
          </p:cNvPr>
          <p:cNvSpPr txBox="1"/>
          <p:nvPr/>
        </p:nvSpPr>
        <p:spPr>
          <a:xfrm>
            <a:off x="3005516" y="4169796"/>
            <a:ext cx="3551991" cy="21236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rtlCol="0" anchor="t">
            <a:spAutoFit/>
          </a:bodyPr>
          <a:lstStyle/>
          <a:p>
            <a:pPr algn="ctr"/>
            <a:r>
              <a:rPr lang="en-GB" sz="4400" b="1">
                <a:latin typeface="Curlz MT"/>
              </a:rPr>
              <a:t> This is Bean's </a:t>
            </a:r>
            <a:r>
              <a:rPr lang="en-GB" sz="4400" b="1" dirty="0">
                <a:latin typeface="Curlz MT"/>
              </a:rPr>
              <a:t>sister Dot, she is 3 years old.</a:t>
            </a:r>
          </a:p>
        </p:txBody>
      </p:sp>
    </p:spTree>
    <p:extLst>
      <p:ext uri="{BB962C8B-B14F-4D97-AF65-F5344CB8AC3E}">
        <p14:creationId xmlns:p14="http://schemas.microsoft.com/office/powerpoint/2010/main" val="251655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5" name="Content Placeholder 4" descr="A group of colorful flowers&#10;&#10;Description automatically generated">
            <a:extLst>
              <a:ext uri="{FF2B5EF4-FFF2-40B4-BE49-F238E27FC236}">
                <a16:creationId xmlns:a16="http://schemas.microsoft.com/office/drawing/2014/main" id="{9F1DC964-916E-48E7-830E-1122C8B22F57}"/>
              </a:ext>
            </a:extLst>
          </p:cNvPr>
          <p:cNvPicPr>
            <a:picLocks noGrp="1" noChangeAspect="1"/>
          </p:cNvPicPr>
          <p:nvPr>
            <p:ph idx="1"/>
          </p:nvPr>
        </p:nvPicPr>
        <p:blipFill rotWithShape="1">
          <a:blip r:embed="rId2">
            <a:alphaModFix amt="74000"/>
            <a:extLst>
              <a:ext uri="{28A0092B-C50C-407E-A947-70E740481C1C}">
                <a14:useLocalDpi xmlns:a14="http://schemas.microsoft.com/office/drawing/2010/main" val="0"/>
              </a:ext>
            </a:extLst>
          </a:blip>
          <a:srcRect t="16956" b="12951"/>
          <a:stretch/>
        </p:blipFill>
        <p:spPr>
          <a:xfrm>
            <a:off x="20" y="10"/>
            <a:ext cx="12191980" cy="6857990"/>
          </a:xfrm>
          <a:prstGeom prst="rect">
            <a:avLst/>
          </a:prstGeom>
        </p:spPr>
      </p:pic>
      <p:pic>
        <p:nvPicPr>
          <p:cNvPr id="11" name="Picture 10" descr="A drawing of a cartoon character&#10;&#10;Description automatically generated">
            <a:extLst>
              <a:ext uri="{FF2B5EF4-FFF2-40B4-BE49-F238E27FC236}">
                <a16:creationId xmlns:a16="http://schemas.microsoft.com/office/drawing/2014/main" id="{17C3B3AA-181F-49DA-9DA7-C207003831A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8734" b="89030" l="35021" r="58861">
                        <a14:foregroundMark x1="35443" y1="64557" x2="35443" y2="64557"/>
                        <a14:foregroundMark x1="42616" y1="85443" x2="42616" y2="85443"/>
                        <a14:foregroundMark x1="41350" y1="86498" x2="41350" y2="86498"/>
                        <a14:foregroundMark x1="41139" y1="88186" x2="41139" y2="88186"/>
                        <a14:foregroundMark x1="42194" y1="87131" x2="42194" y2="87131"/>
                        <a14:foregroundMark x1="42616" y1="88819" x2="42616" y2="88819"/>
                        <a14:foregroundMark x1="39241" y1="87553" x2="39241" y2="87553"/>
                        <a14:foregroundMark x1="55485" y1="87975" x2="55485" y2="87975"/>
                        <a14:foregroundMark x1="52321" y1="89030" x2="52321" y2="89030"/>
                      </a14:backgroundRemoval>
                    </a14:imgEffect>
                  </a14:imgLayer>
                </a14:imgProps>
              </a:ext>
              <a:ext uri="{28A0092B-C50C-407E-A947-70E740481C1C}">
                <a14:useLocalDpi xmlns:a14="http://schemas.microsoft.com/office/drawing/2010/main" val="0"/>
              </a:ext>
            </a:extLst>
          </a:blip>
          <a:srcRect l="32092" t="43798" r="38011" b="6145"/>
          <a:stretch/>
        </p:blipFill>
        <p:spPr>
          <a:xfrm>
            <a:off x="2630454" y="548670"/>
            <a:ext cx="3539736" cy="6857990"/>
          </a:xfrm>
          <a:prstGeom prst="rect">
            <a:avLst/>
          </a:prstGeom>
        </p:spPr>
      </p:pic>
      <p:pic>
        <p:nvPicPr>
          <p:cNvPr id="10" name="Picture 9" descr="A drawing of a cartoon character&#10;&#10;Description automatically generated">
            <a:extLst>
              <a:ext uri="{FF2B5EF4-FFF2-40B4-BE49-F238E27FC236}">
                <a16:creationId xmlns:a16="http://schemas.microsoft.com/office/drawing/2014/main" id="{E4B6BD9E-83A2-40F9-B41F-5238ACB012C8}"/>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846025" y="-548650"/>
            <a:ext cx="4289033" cy="746895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DF381CEB-D408-483D-987C-FFA44CE8267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15332" y="4220308"/>
            <a:ext cx="2951166" cy="263768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C11DDB7D-6E57-43F0-B909-70128F19FA1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455113" y="5361623"/>
            <a:ext cx="1176507" cy="1384125"/>
          </a:xfrm>
          <a:prstGeom prst="rect">
            <a:avLst/>
          </a:prstGeom>
        </p:spPr>
      </p:pic>
      <p:sp>
        <p:nvSpPr>
          <p:cNvPr id="9" name="TextBox 8">
            <a:extLst>
              <a:ext uri="{FF2B5EF4-FFF2-40B4-BE49-F238E27FC236}">
                <a16:creationId xmlns:a16="http://schemas.microsoft.com/office/drawing/2014/main" id="{27881A42-DF70-461C-A101-D30F16D0C41C}"/>
              </a:ext>
            </a:extLst>
          </p:cNvPr>
          <p:cNvSpPr txBox="1"/>
          <p:nvPr/>
        </p:nvSpPr>
        <p:spPr>
          <a:xfrm>
            <a:off x="6096000" y="1337497"/>
            <a:ext cx="5550512"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They are very lucky, their family know how to give them everything they need to grow into big strong monsters! </a:t>
            </a:r>
            <a:endParaRPr lang="en-GB" sz="4400" dirty="0"/>
          </a:p>
        </p:txBody>
      </p:sp>
    </p:spTree>
    <p:extLst>
      <p:ext uri="{BB962C8B-B14F-4D97-AF65-F5344CB8AC3E}">
        <p14:creationId xmlns:p14="http://schemas.microsoft.com/office/powerpoint/2010/main" val="83477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laser, open, umbrella, flower&#10;&#10;Description automatically generated">
            <a:extLst>
              <a:ext uri="{FF2B5EF4-FFF2-40B4-BE49-F238E27FC236}">
                <a16:creationId xmlns:a16="http://schemas.microsoft.com/office/drawing/2014/main" id="{68425837-B9DC-43A0-8582-D4BFCF4EBAE2}"/>
              </a:ext>
            </a:extLst>
          </p:cNvPr>
          <p:cNvPicPr>
            <a:picLocks noChangeAspect="1"/>
          </p:cNvPicPr>
          <p:nvPr/>
        </p:nvPicPr>
        <p:blipFill rotWithShape="1">
          <a:blip r:embed="rId2">
            <a:extLst>
              <a:ext uri="{28A0092B-C50C-407E-A947-70E740481C1C}">
                <a14:useLocalDpi xmlns:a14="http://schemas.microsoft.com/office/drawing/2010/main" val="0"/>
              </a:ext>
            </a:extLst>
          </a:blip>
          <a:srcRect t="21082" b="22668"/>
          <a:stretch/>
        </p:blipFill>
        <p:spPr>
          <a:xfrm>
            <a:off x="20" y="0"/>
            <a:ext cx="12191980" cy="6857990"/>
          </a:xfrm>
          <a:prstGeom prst="rect">
            <a:avLst/>
          </a:prstGeom>
        </p:spPr>
      </p:pic>
      <p:pic>
        <p:nvPicPr>
          <p:cNvPr id="5" name="Picture 4" descr="A picture containing fabric&#10;&#10;Description automatically generated">
            <a:extLst>
              <a:ext uri="{FF2B5EF4-FFF2-40B4-BE49-F238E27FC236}">
                <a16:creationId xmlns:a16="http://schemas.microsoft.com/office/drawing/2014/main" id="{43812305-9947-497D-8E7D-DA2B930BAC9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77" b="34892" l="3496" r="31461">
                        <a14:foregroundMark x1="11875" y1="30500" x2="11875" y2="30500"/>
                        <a14:foregroundMark x1="11875" y1="30500" x2="11875" y2="30500"/>
                        <a14:foregroundMark x1="17125" y1="32875" x2="17125" y2="32875"/>
                        <a14:foregroundMark x1="24625" y1="32625" x2="24625" y2="32625"/>
                        <a14:foregroundMark x1="29125" y1="30750" x2="29125" y2="30750"/>
                        <a14:foregroundMark x1="24500" y1="25125" x2="24500" y2="25125"/>
                        <a14:foregroundMark x1="18750" y1="19875" x2="25375" y2="23500"/>
                        <a14:foregroundMark x1="25375" y1="23500" x2="18250" y2="20250"/>
                        <a14:foregroundMark x1="18250" y1="20250" x2="25250" y2="19750"/>
                        <a14:foregroundMark x1="25250" y1="19750" x2="17875" y2="19375"/>
                        <a14:foregroundMark x1="17875" y1="19375" x2="19125" y2="20625"/>
                        <a14:foregroundMark x1="15750" y1="18875" x2="23000" y2="20875"/>
                        <a14:foregroundMark x1="23000" y1="20875" x2="15875" y2="18875"/>
                        <a14:foregroundMark x1="15875" y1="18875" x2="19500" y2="21625"/>
                        <a14:foregroundMark x1="16125" y1="18500" x2="18875" y2="21250"/>
                        <a14:foregroundMark x1="17125" y1="21125" x2="17125" y2="21125"/>
                        <a14:foregroundMark x1="17125" y1="21125" x2="17125" y2="21125"/>
                      </a14:backgroundRemoval>
                    </a14:imgEffect>
                  </a14:imgLayer>
                </a14:imgProps>
              </a:ext>
              <a:ext uri="{28A0092B-C50C-407E-A947-70E740481C1C}">
                <a14:useLocalDpi xmlns:a14="http://schemas.microsoft.com/office/drawing/2010/main" val="0"/>
              </a:ext>
            </a:extLst>
          </a:blip>
          <a:srcRect r="65043" b="61231"/>
          <a:stretch/>
        </p:blipFill>
        <p:spPr>
          <a:xfrm>
            <a:off x="3392557" y="-774152"/>
            <a:ext cx="4359965" cy="6248390"/>
          </a:xfrm>
          <a:prstGeom prst="rect">
            <a:avLst/>
          </a:prstGeom>
        </p:spPr>
      </p:pic>
      <p:sp>
        <p:nvSpPr>
          <p:cNvPr id="6" name="TextBox 5">
            <a:extLst>
              <a:ext uri="{FF2B5EF4-FFF2-40B4-BE49-F238E27FC236}">
                <a16:creationId xmlns:a16="http://schemas.microsoft.com/office/drawing/2014/main" id="{1AA02E31-8F23-4AE7-B533-E8A2AF823886}"/>
              </a:ext>
            </a:extLst>
          </p:cNvPr>
          <p:cNvSpPr txBox="1"/>
          <p:nvPr/>
        </p:nvSpPr>
        <p:spPr>
          <a:xfrm>
            <a:off x="291547" y="304805"/>
            <a:ext cx="4359965"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 This is Mari!</a:t>
            </a:r>
          </a:p>
          <a:p>
            <a:pPr algn="ctr"/>
            <a:r>
              <a:rPr lang="en-GB" sz="3600" b="1" dirty="0">
                <a:latin typeface="Curlz MT" panose="04040404050702020202" pitchFamily="82" charset="0"/>
              </a:rPr>
              <a:t>She is a special person called a Social Worker. </a:t>
            </a:r>
            <a:endParaRPr lang="en-GB" sz="3600" dirty="0"/>
          </a:p>
        </p:txBody>
      </p:sp>
      <p:sp>
        <p:nvSpPr>
          <p:cNvPr id="7" name="TextBox 6">
            <a:extLst>
              <a:ext uri="{FF2B5EF4-FFF2-40B4-BE49-F238E27FC236}">
                <a16:creationId xmlns:a16="http://schemas.microsoft.com/office/drawing/2014/main" id="{81D21859-43A4-4009-AA29-CD89F2DD45E8}"/>
              </a:ext>
            </a:extLst>
          </p:cNvPr>
          <p:cNvSpPr txBox="1"/>
          <p:nvPr/>
        </p:nvSpPr>
        <p:spPr>
          <a:xfrm>
            <a:off x="7105294" y="274027"/>
            <a:ext cx="4795159"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a:t>
            </a:r>
            <a:r>
              <a:rPr lang="en-GB" sz="3200" b="1" dirty="0">
                <a:latin typeface="Curlz MT" panose="04040404050702020202" pitchFamily="82" charset="0"/>
              </a:rPr>
              <a:t>A Social Worker is someone who works with children and families to keep children safe.</a:t>
            </a:r>
            <a:endParaRPr lang="en-GB" sz="4400" dirty="0"/>
          </a:p>
        </p:txBody>
      </p:sp>
      <p:sp>
        <p:nvSpPr>
          <p:cNvPr id="8" name="TextBox 7">
            <a:extLst>
              <a:ext uri="{FF2B5EF4-FFF2-40B4-BE49-F238E27FC236}">
                <a16:creationId xmlns:a16="http://schemas.microsoft.com/office/drawing/2014/main" id="{A0CE26FD-ACB7-4561-8F26-A0171A75302C}"/>
              </a:ext>
            </a:extLst>
          </p:cNvPr>
          <p:cNvSpPr txBox="1"/>
          <p:nvPr/>
        </p:nvSpPr>
        <p:spPr>
          <a:xfrm>
            <a:off x="658763" y="4717213"/>
            <a:ext cx="10874473" cy="187743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rtlCol="0" anchor="t">
            <a:spAutoFit/>
          </a:bodyPr>
          <a:lstStyle/>
          <a:p>
            <a:pPr algn="ctr"/>
            <a:r>
              <a:rPr lang="en-GB" sz="3200" dirty="0"/>
              <a:t> </a:t>
            </a:r>
            <a:r>
              <a:rPr lang="en-GB" sz="2800" b="1" dirty="0">
                <a:latin typeface="Curlz MT"/>
              </a:rPr>
              <a:t>Some children don’t have mummies and </a:t>
            </a:r>
            <a:r>
              <a:rPr lang="en-GB" sz="2800" b="1" dirty="0" err="1">
                <a:latin typeface="Curlz MT"/>
              </a:rPr>
              <a:t>dadd</a:t>
            </a:r>
            <a:r>
              <a:rPr lang="en-GB" sz="2800" b="1" dirty="0">
                <a:latin typeface="Curlz MT"/>
              </a:rPr>
              <a:t>ies who can look after them, so they need other families to live with who are able to look after them. These families can help them to feel safe, happy and loved. If this happens it is Mari’s job to find the perfect family for them. </a:t>
            </a:r>
          </a:p>
        </p:txBody>
      </p:sp>
    </p:spTree>
    <p:extLst>
      <p:ext uri="{BB962C8B-B14F-4D97-AF65-F5344CB8AC3E}">
        <p14:creationId xmlns:p14="http://schemas.microsoft.com/office/powerpoint/2010/main" val="29833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1"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5384186" y="2951949"/>
            <a:ext cx="6268278"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Mari thought Norm needed to live with a special family who could help him grow into a happy Strong Monster!</a:t>
            </a:r>
            <a:endParaRPr lang="en-GB" sz="4400" dirty="0"/>
          </a:p>
        </p:txBody>
      </p:sp>
      <p:sp>
        <p:nvSpPr>
          <p:cNvPr id="9" name="TextBox 8">
            <a:extLst>
              <a:ext uri="{FF2B5EF4-FFF2-40B4-BE49-F238E27FC236}">
                <a16:creationId xmlns:a16="http://schemas.microsoft.com/office/drawing/2014/main" id="{196B6228-5402-491B-B36F-651D98BAD98C}"/>
              </a:ext>
            </a:extLst>
          </p:cNvPr>
          <p:cNvSpPr txBox="1"/>
          <p:nvPr/>
        </p:nvSpPr>
        <p:spPr>
          <a:xfrm>
            <a:off x="299189" y="228122"/>
            <a:ext cx="512095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rtlCol="0" anchor="t">
            <a:spAutoFit/>
          </a:bodyPr>
          <a:lstStyle/>
          <a:p>
            <a:pPr algn="ctr"/>
            <a:r>
              <a:rPr lang="en-GB" sz="4000" b="1" dirty="0">
                <a:latin typeface="Curlz MT"/>
              </a:rPr>
              <a:t> Mari was Norm's Social Worker and she was worried about Norm.</a:t>
            </a:r>
            <a:endParaRPr lang="en-GB" sz="4000" dirty="0">
              <a:latin typeface="Curlz MT"/>
            </a:endParaRPr>
          </a:p>
        </p:txBody>
      </p:sp>
      <p:pic>
        <p:nvPicPr>
          <p:cNvPr id="8" name="Picture 7" descr="A picture containing room, fabric&#10;&#10;Description automatically generated">
            <a:extLst>
              <a:ext uri="{FF2B5EF4-FFF2-40B4-BE49-F238E27FC236}">
                <a16:creationId xmlns:a16="http://schemas.microsoft.com/office/drawing/2014/main" id="{E8721FD4-2D18-4252-A623-3B48CAEDD2F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8623" b="93363" l="11426" r="28240"/>
                    </a14:imgEffect>
                  </a14:imgLayer>
                </a14:imgProps>
              </a:ext>
              <a:ext uri="{28A0092B-C50C-407E-A947-70E740481C1C}">
                <a14:useLocalDpi xmlns:a14="http://schemas.microsoft.com/office/drawing/2010/main" val="0"/>
              </a:ext>
            </a:extLst>
          </a:blip>
          <a:srcRect l="9324" t="65530" r="69658" b="3544"/>
          <a:stretch/>
        </p:blipFill>
        <p:spPr>
          <a:xfrm>
            <a:off x="2647331" y="3326645"/>
            <a:ext cx="2573045" cy="3786049"/>
          </a:xfrm>
          <a:prstGeom prst="rect">
            <a:avLst/>
          </a:prstGeom>
        </p:spPr>
      </p:pic>
      <p:pic>
        <p:nvPicPr>
          <p:cNvPr id="14" name="Picture 13" descr="A picture containing fabric&#10;&#10;Description automatically generated">
            <a:extLst>
              <a:ext uri="{FF2B5EF4-FFF2-40B4-BE49-F238E27FC236}">
                <a16:creationId xmlns:a16="http://schemas.microsoft.com/office/drawing/2014/main" id="{5E18CD14-C01B-423A-B8EC-734716098C6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672" b="33044" l="40132" r="61667">
                        <a14:foregroundMark x1="52750" y1="17250" x2="48250" y2="18750"/>
                        <a14:foregroundMark x1="48250" y1="18750" x2="47375" y2="23500"/>
                        <a14:foregroundMark x1="47375" y1="23500" x2="54375" y2="25250"/>
                        <a14:foregroundMark x1="54375" y1="25250" x2="59250" y2="23000"/>
                        <a14:foregroundMark x1="59250" y1="23000" x2="59125" y2="18500"/>
                        <a14:foregroundMark x1="59125" y1="18500" x2="54500" y2="14125"/>
                        <a14:foregroundMark x1="54500" y1="14125" x2="50250" y2="14125"/>
                        <a14:foregroundMark x1="50250" y1="14125" x2="50125" y2="15750"/>
                        <a14:foregroundMark x1="52875" y1="16750" x2="55125" y2="20625"/>
                        <a14:foregroundMark x1="55125" y1="20625" x2="54625" y2="16500"/>
                        <a14:foregroundMark x1="54625" y1="16500" x2="50375" y2="16125"/>
                        <a14:foregroundMark x1="50375" y1="16125" x2="50750" y2="20375"/>
                        <a14:foregroundMark x1="50750" y1="20375" x2="51250" y2="20500"/>
                        <a14:foregroundMark x1="50500" y1="21750" x2="50875" y2="24250"/>
                        <a14:foregroundMark x1="43625" y1="30625" x2="43625" y2="30625"/>
                        <a14:foregroundMark x1="60750" y1="30000" x2="60750" y2="30000"/>
                        <a14:foregroundMark x1="56875" y1="31875" x2="56875" y2="31875"/>
                        <a14:foregroundMark x1="48125" y1="32125" x2="48125" y2="32125"/>
                      </a14:backgroundRemoval>
                    </a14:imgEffect>
                  </a14:imgLayer>
                </a14:imgProps>
              </a:ext>
              <a:ext uri="{28A0092B-C50C-407E-A947-70E740481C1C}">
                <a14:useLocalDpi xmlns:a14="http://schemas.microsoft.com/office/drawing/2010/main" val="0"/>
              </a:ext>
            </a:extLst>
          </a:blip>
          <a:srcRect l="37440" r="35641" b="63285"/>
          <a:stretch/>
        </p:blipFill>
        <p:spPr>
          <a:xfrm>
            <a:off x="-276381" y="1239427"/>
            <a:ext cx="3679506" cy="5846695"/>
          </a:xfrm>
          <a:prstGeom prst="rect">
            <a:avLst/>
          </a:prstGeom>
        </p:spPr>
      </p:pic>
    </p:spTree>
    <p:extLst>
      <p:ext uri="{BB962C8B-B14F-4D97-AF65-F5344CB8AC3E}">
        <p14:creationId xmlns:p14="http://schemas.microsoft.com/office/powerpoint/2010/main" val="80468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drawing&#10;&#10;Description automatically generated">
            <a:extLst>
              <a:ext uri="{FF2B5EF4-FFF2-40B4-BE49-F238E27FC236}">
                <a16:creationId xmlns:a16="http://schemas.microsoft.com/office/drawing/2014/main" id="{B998B786-3190-4081-8459-03C224E495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531"/>
            <a:ext cx="12192000" cy="7048987"/>
          </a:xfrm>
          <a:prstGeom prst="rect">
            <a:avLst/>
          </a:prstGeom>
        </p:spPr>
      </p:pic>
      <p:sp>
        <p:nvSpPr>
          <p:cNvPr id="10" name="TextBox 9">
            <a:extLst>
              <a:ext uri="{FF2B5EF4-FFF2-40B4-BE49-F238E27FC236}">
                <a16:creationId xmlns:a16="http://schemas.microsoft.com/office/drawing/2014/main" id="{D7F88E49-B26B-45D2-8BC8-566BADF72391}"/>
              </a:ext>
            </a:extLst>
          </p:cNvPr>
          <p:cNvSpPr txBox="1"/>
          <p:nvPr/>
        </p:nvSpPr>
        <p:spPr>
          <a:xfrm>
            <a:off x="486317" y="377171"/>
            <a:ext cx="441369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needed to find the perfect family for Norm.</a:t>
            </a:r>
          </a:p>
        </p:txBody>
      </p:sp>
      <p:pic>
        <p:nvPicPr>
          <p:cNvPr id="16" name="Picture 15" descr="A picture containing room, fabric&#10;&#10;Description automatically generated">
            <a:extLst>
              <a:ext uri="{FF2B5EF4-FFF2-40B4-BE49-F238E27FC236}">
                <a16:creationId xmlns:a16="http://schemas.microsoft.com/office/drawing/2014/main" id="{AA2B7177-D165-4A4B-AC1B-B3B420B2E0E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70466" b="92486" l="69104" r="91340">
                        <a14:foregroundMark x1="77875" y1="91625" x2="77875" y2="91625"/>
                      </a14:backgroundRemoval>
                    </a14:imgEffect>
                  </a14:imgLayer>
                </a14:imgProps>
              </a:ext>
              <a:ext uri="{28A0092B-C50C-407E-A947-70E740481C1C}">
                <a14:useLocalDpi xmlns:a14="http://schemas.microsoft.com/office/drawing/2010/main" val="0"/>
              </a:ext>
            </a:extLst>
          </a:blip>
          <a:srcRect l="66324" t="67713" r="5880" b="4761"/>
          <a:stretch/>
        </p:blipFill>
        <p:spPr>
          <a:xfrm>
            <a:off x="4923405" y="4321357"/>
            <a:ext cx="2538477" cy="2513814"/>
          </a:xfrm>
          <a:prstGeom prst="rect">
            <a:avLst/>
          </a:prstGeom>
        </p:spPr>
      </p:pic>
      <p:pic>
        <p:nvPicPr>
          <p:cNvPr id="6" name="Picture 5" descr="A picture containing fabric&#10;&#10;Description automatically generated">
            <a:extLst>
              <a:ext uri="{FF2B5EF4-FFF2-40B4-BE49-F238E27FC236}">
                <a16:creationId xmlns:a16="http://schemas.microsoft.com/office/drawing/2014/main" id="{A672505D-C828-43DB-8980-78EA13B8996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6750" b="63625" l="70625" r="96625">
                        <a14:foregroundMark x1="85000" y1="47750" x2="85000" y2="47750"/>
                        <a14:foregroundMark x1="81125" y1="48250" x2="81125" y2="48250"/>
                        <a14:foregroundMark x1="78125" y1="46750" x2="76000" y2="49625"/>
                        <a14:foregroundMark x1="76000" y1="49625" x2="78125" y2="52125"/>
                        <a14:foregroundMark x1="78125" y1="52125" x2="82125" y2="54000"/>
                        <a14:foregroundMark x1="82125" y1="54000" x2="86875" y2="53625"/>
                        <a14:foregroundMark x1="86875" y1="53625" x2="90375" y2="52500"/>
                        <a14:foregroundMark x1="90375" y1="52500" x2="89750" y2="47750"/>
                        <a14:foregroundMark x1="89750" y1="47750" x2="86750" y2="46000"/>
                        <a14:foregroundMark x1="86750" y1="46000" x2="83250" y2="46375"/>
                        <a14:foregroundMark x1="83250" y1="46375" x2="80000" y2="48125"/>
                        <a14:foregroundMark x1="80000" y1="48125" x2="79500" y2="48625"/>
                        <a14:foregroundMark x1="82625" y1="46500" x2="83250" y2="49375"/>
                        <a14:foregroundMark x1="83250" y1="49375" x2="86625" y2="49500"/>
                        <a14:foregroundMark x1="86625" y1="49500" x2="84250" y2="46500"/>
                        <a14:foregroundMark x1="84250" y1="46500" x2="80750" y2="46375"/>
                        <a14:foregroundMark x1="80750" y1="46375" x2="78375" y2="49625"/>
                        <a14:foregroundMark x1="78375" y1="49625" x2="81375" y2="51375"/>
                        <a14:foregroundMark x1="81375" y1="51375" x2="84500" y2="49750"/>
                        <a14:foregroundMark x1="84500" y1="49750" x2="83500" y2="46500"/>
                        <a14:foregroundMark x1="83500" y1="46500" x2="81375" y2="49625"/>
                        <a14:foregroundMark x1="81375" y1="49625" x2="86250" y2="52375"/>
                        <a14:foregroundMark x1="86250" y1="52375" x2="83750" y2="47625"/>
                        <a14:foregroundMark x1="83750" y1="47625" x2="80000" y2="47000"/>
                        <a14:foregroundMark x1="80000" y1="47000" x2="77750" y2="49875"/>
                        <a14:foregroundMark x1="77750" y1="49875" x2="82625" y2="51250"/>
                        <a14:foregroundMark x1="82625" y1="51250" x2="87125" y2="48000"/>
                        <a14:foregroundMark x1="87125" y1="48000" x2="84375" y2="44625"/>
                        <a14:foregroundMark x1="84375" y1="44625" x2="81125" y2="46500"/>
                        <a14:foregroundMark x1="81125" y1="46500" x2="81625" y2="49625"/>
                        <a14:foregroundMark x1="81625" y1="49625" x2="81875" y2="49875"/>
                        <a14:foregroundMark x1="70875" y1="58125" x2="70875" y2="58125"/>
                        <a14:foregroundMark x1="94875" y1="58000" x2="94875" y2="58000"/>
                        <a14:foregroundMark x1="87375" y1="63625" x2="87375" y2="63625"/>
                        <a14:foregroundMark x1="80000" y1="63250" x2="80000" y2="63250"/>
                      </a14:backgroundRemoval>
                    </a14:imgEffect>
                  </a14:imgLayer>
                </a14:imgProps>
              </a:ext>
              <a:ext uri="{28A0092B-C50C-407E-A947-70E740481C1C}">
                <a14:useLocalDpi xmlns:a14="http://schemas.microsoft.com/office/drawing/2010/main" val="0"/>
              </a:ext>
            </a:extLst>
          </a:blip>
          <a:srcRect l="67439" t="33773" b="35304"/>
          <a:stretch/>
        </p:blipFill>
        <p:spPr>
          <a:xfrm>
            <a:off x="7018507" y="1350498"/>
            <a:ext cx="4687176" cy="4997248"/>
          </a:xfrm>
          <a:prstGeom prst="rect">
            <a:avLst/>
          </a:prstGeom>
        </p:spPr>
      </p:pic>
      <p:pic>
        <p:nvPicPr>
          <p:cNvPr id="11" name="Picture 10" descr="A picture containing drawing, food, room&#10;&#10;Description automatically generated">
            <a:extLst>
              <a:ext uri="{FF2B5EF4-FFF2-40B4-BE49-F238E27FC236}">
                <a16:creationId xmlns:a16="http://schemas.microsoft.com/office/drawing/2014/main" id="{4CC1D443-BD8A-422F-9D89-874319EA29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9512" y="-4295"/>
            <a:ext cx="2908488" cy="1938992"/>
          </a:xfrm>
          <a:prstGeom prst="ellipse">
            <a:avLst/>
          </a:prstGeom>
          <a:ln>
            <a:noFill/>
          </a:ln>
          <a:effectLst>
            <a:softEdge rad="112500"/>
          </a:effectLst>
        </p:spPr>
      </p:pic>
    </p:spTree>
    <p:extLst>
      <p:ext uri="{BB962C8B-B14F-4D97-AF65-F5344CB8AC3E}">
        <p14:creationId xmlns:p14="http://schemas.microsoft.com/office/powerpoint/2010/main" val="173690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 y="-24009"/>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603162" y="4575244"/>
            <a:ext cx="441369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Bean and Dot were watching T.V with their mummy….  </a:t>
            </a:r>
            <a:endParaRPr lang="en-GB" sz="4000" dirty="0"/>
          </a:p>
        </p:txBody>
      </p:sp>
      <p:pic>
        <p:nvPicPr>
          <p:cNvPr id="14" name="Picture 13" descr="A drawing of a cartoon character&#10;&#10;Description automatically generated">
            <a:extLst>
              <a:ext uri="{FF2B5EF4-FFF2-40B4-BE49-F238E27FC236}">
                <a16:creationId xmlns:a16="http://schemas.microsoft.com/office/drawing/2014/main" id="{F021E83C-82A7-4133-AECF-9CB31884BB2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2785785" y="-145090"/>
            <a:ext cx="3721248" cy="5802876"/>
          </a:xfrm>
          <a:prstGeom prst="rect">
            <a:avLst/>
          </a:prstGeom>
        </p:spPr>
      </p:pic>
      <p:sp>
        <p:nvSpPr>
          <p:cNvPr id="15" name="TextBox 14">
            <a:extLst>
              <a:ext uri="{FF2B5EF4-FFF2-40B4-BE49-F238E27FC236}">
                <a16:creationId xmlns:a16="http://schemas.microsoft.com/office/drawing/2014/main" id="{E1FCC995-A859-4048-9BC8-87B8DF759D6B}"/>
              </a:ext>
            </a:extLst>
          </p:cNvPr>
          <p:cNvSpPr txBox="1"/>
          <p:nvPr/>
        </p:nvSpPr>
        <p:spPr>
          <a:xfrm>
            <a:off x="29903" y="255163"/>
            <a:ext cx="3721248" cy="132343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Meanwhile at Bean’s house…</a:t>
            </a:r>
            <a:endParaRPr lang="en-GB" sz="4000" dirty="0"/>
          </a:p>
        </p:txBody>
      </p:sp>
      <p:pic>
        <p:nvPicPr>
          <p:cNvPr id="16" name="Picture 15" descr="A picture containing drawing&#10;&#10;Description automatically generated">
            <a:extLst>
              <a:ext uri="{FF2B5EF4-FFF2-40B4-BE49-F238E27FC236}">
                <a16:creationId xmlns:a16="http://schemas.microsoft.com/office/drawing/2014/main" id="{5B349F87-D579-4EBB-B4C0-3C911A0A5F4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514763" y="3085168"/>
            <a:ext cx="1984539" cy="198453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74FEB530-A938-43DA-AA18-3C03F65DDC1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277663" y="3743109"/>
            <a:ext cx="948061" cy="1115365"/>
          </a:xfrm>
          <a:prstGeom prst="rect">
            <a:avLst/>
          </a:prstGeom>
        </p:spPr>
      </p:pic>
    </p:spTree>
    <p:extLst>
      <p:ext uri="{BB962C8B-B14F-4D97-AF65-F5344CB8AC3E}">
        <p14:creationId xmlns:p14="http://schemas.microsoft.com/office/powerpoint/2010/main" val="3006839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descr="A picture containing clock&#10;&#10;Description automatically generated">
            <a:extLst>
              <a:ext uri="{FF2B5EF4-FFF2-40B4-BE49-F238E27FC236}">
                <a16:creationId xmlns:a16="http://schemas.microsoft.com/office/drawing/2014/main" id="{81AE61FE-E552-444D-8C14-896547FD61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9136" y="-390939"/>
            <a:ext cx="8579405" cy="7248939"/>
          </a:xfrm>
        </p:spPr>
      </p:pic>
      <p:pic>
        <p:nvPicPr>
          <p:cNvPr id="7" name="Picture 6" descr="A drawing of a cartoon character&#10;&#10;Description automatically generated">
            <a:extLst>
              <a:ext uri="{FF2B5EF4-FFF2-40B4-BE49-F238E27FC236}">
                <a16:creationId xmlns:a16="http://schemas.microsoft.com/office/drawing/2014/main" id="{CE138556-F714-457D-B152-EFCFBAAFD93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10" b="96742" l="8487" r="98524">
                        <a14:foregroundMark x1="41328" y1="51629" x2="41328" y2="51629"/>
                        <a14:foregroundMark x1="87085" y1="54887" x2="87085" y2="54887"/>
                        <a14:foregroundMark x1="92989" y1="69424" x2="92989" y2="69424"/>
                        <a14:foregroundMark x1="62731" y1="95489" x2="62731" y2="95489"/>
                        <a14:foregroundMark x1="27675" y1="77193" x2="27675" y2="77193"/>
                        <a14:foregroundMark x1="86716" y1="60150" x2="86716" y2="60150"/>
                        <a14:foregroundMark x1="75646" y1="48622" x2="92620" y2="65163"/>
                        <a14:foregroundMark x1="92620" y1="65163" x2="91882" y2="77444"/>
                        <a14:foregroundMark x1="91882" y1="77444" x2="87085" y2="85213"/>
                        <a14:foregroundMark x1="98524" y1="70927" x2="98524" y2="70927"/>
                        <a14:foregroundMark x1="47970" y1="96992" x2="47970" y2="96992"/>
                        <a14:foregroundMark x1="49446" y1="76441" x2="49446" y2="76441"/>
                        <a14:foregroundMark x1="49446" y1="76441" x2="47970" y2="86967"/>
                        <a14:foregroundMark x1="47970" y1="86967" x2="67528" y2="81704"/>
                        <a14:foregroundMark x1="67528" y1="81704" x2="64945" y2="70927"/>
                        <a14:foregroundMark x1="64945" y1="70927" x2="56458" y2="79699"/>
                        <a14:foregroundMark x1="56458" y1="79699" x2="47601" y2="83459"/>
                        <a14:foregroundMark x1="54613" y1="55639" x2="54613" y2="55639"/>
                        <a14:foregroundMark x1="54244" y1="50627" x2="54244" y2="50627"/>
                        <a14:foregroundMark x1="50185" y1="43860" x2="60517" y2="64662"/>
                        <a14:foregroundMark x1="60517" y1="64662" x2="57934" y2="54135"/>
                        <a14:foregroundMark x1="57934" y1="54135" x2="51661" y2="45113"/>
                        <a14:foregroundMark x1="51661" y1="45113" x2="51661" y2="44862"/>
                        <a14:foregroundMark x1="62731" y1="59649" x2="66421" y2="70677"/>
                        <a14:foregroundMark x1="66421" y1="70677" x2="60517" y2="60401"/>
                        <a14:foregroundMark x1="60517" y1="60401" x2="67528" y2="65664"/>
                        <a14:foregroundMark x1="58672" y1="20551" x2="58672" y2="20551"/>
                        <a14:foregroundMark x1="87822" y1="18750" x2="87958" y2="18390"/>
                        <a14:foregroundMark x1="57955" y1="7339" x2="57365" y2="7593"/>
                        <a14:backgroundMark x1="34686" y1="9023" x2="35055" y2="20050"/>
                        <a14:backgroundMark x1="46362" y1="37307" x2="50596" y2="43769"/>
                        <a14:backgroundMark x1="41529" y1="29931" x2="41614" y2="30061"/>
                        <a14:backgroundMark x1="35055" y1="20050" x2="35219" y2="20300"/>
                        <a14:backgroundMark x1="54244" y1="5764" x2="54244" y2="5764"/>
                        <a14:backgroundMark x1="51661" y1="7018" x2="40959" y2="12030"/>
                        <a14:backgroundMark x1="71587" y1="7769" x2="64207" y2="34586"/>
                        <a14:backgroundMark x1="64207" y1="34586" x2="49077" y2="30827"/>
                        <a14:backgroundMark x1="49077" y1="30827" x2="45756" y2="18546"/>
                        <a14:backgroundMark x1="45756" y1="18546" x2="69373" y2="14035"/>
                        <a14:backgroundMark x1="69373" y1="14035" x2="88561" y2="24561"/>
                        <a14:backgroundMark x1="88561" y1="24561" x2="81919" y2="34085"/>
                        <a14:backgroundMark x1="81919" y1="34085" x2="63469" y2="37594"/>
                        <a14:backgroundMark x1="63469" y1="37594" x2="32103" y2="30827"/>
                        <a14:backgroundMark x1="32103" y1="30827" x2="21033" y2="24311"/>
                        <a14:backgroundMark x1="21033" y1="24311" x2="30258" y2="13283"/>
                        <a14:backgroundMark x1="30258" y1="13283" x2="42435" y2="6767"/>
                        <a14:backgroundMark x1="42435" y1="6767" x2="74539" y2="0"/>
                        <a14:backgroundMark x1="74539" y1="0" x2="90037" y2="4010"/>
                        <a14:backgroundMark x1="90037" y1="4010" x2="91513" y2="14286"/>
                        <a14:backgroundMark x1="91513" y1="14286" x2="99631" y2="22807"/>
                        <a14:backgroundMark x1="99631" y1="22807" x2="94834" y2="32080"/>
                        <a14:backgroundMark x1="94834" y1="32080" x2="78967" y2="35338"/>
                        <a14:backgroundMark x1="78967" y1="35338" x2="76384" y2="34586"/>
                        <a14:backgroundMark x1="46863" y1="10526" x2="30996" y2="12281"/>
                        <a14:backgroundMark x1="30996" y1="12281" x2="23985" y2="21303"/>
                        <a14:backgroundMark x1="23985" y1="21303" x2="31734" y2="32080"/>
                        <a14:backgroundMark x1="31734" y1="32080" x2="46863" y2="32832"/>
                        <a14:backgroundMark x1="46863" y1="32832" x2="58303" y2="24060"/>
                        <a14:backgroundMark x1="58303" y1="24060" x2="64207" y2="14286"/>
                        <a14:backgroundMark x1="64207" y1="14286" x2="52399" y2="6767"/>
                        <a14:backgroundMark x1="52399" y1="6767" x2="41697" y2="11028"/>
                        <a14:backgroundMark x1="26199" y1="9774" x2="31365" y2="19549"/>
                        <a14:backgroundMark x1="31365" y1="19549" x2="49446" y2="25564"/>
                        <a14:backgroundMark x1="49446" y1="25564" x2="54244" y2="13784"/>
                        <a14:backgroundMark x1="54244" y1="13784" x2="39114" y2="15789"/>
                        <a14:backgroundMark x1="39114" y1="15789" x2="32472" y2="27820"/>
                        <a14:backgroundMark x1="32472" y1="27820" x2="40959" y2="24561"/>
                        <a14:backgroundMark x1="41328" y1="30075" x2="41328" y2="30075"/>
                        <a14:backgroundMark x1="61255" y1="4261" x2="77860" y2="6516"/>
                        <a14:backgroundMark x1="77860" y1="6516" x2="88561" y2="15539"/>
                        <a14:backgroundMark x1="88561" y1="15539" x2="78967" y2="6516"/>
                        <a14:backgroundMark x1="78967" y1="6516" x2="89299" y2="14035"/>
                        <a14:backgroundMark x1="89299" y1="14035" x2="89668" y2="15038"/>
                        <a14:backgroundMark x1="85240" y1="19048" x2="85240" y2="19048"/>
                        <a14:backgroundMark x1="76384" y1="30827" x2="76384" y2="30827"/>
                        <a14:backgroundMark x1="39852" y1="26065" x2="41328" y2="29574"/>
                        <a14:backgroundMark x1="75646" y1="28822" x2="74908" y2="31830"/>
                      </a14:backgroundRemoval>
                    </a14:imgEffect>
                  </a14:imgLayer>
                </a14:imgProps>
              </a:ext>
              <a:ext uri="{28A0092B-C50C-407E-A947-70E740481C1C}">
                <a14:useLocalDpi xmlns:a14="http://schemas.microsoft.com/office/drawing/2010/main" val="0"/>
              </a:ext>
            </a:extLst>
          </a:blip>
          <a:stretch>
            <a:fillRect/>
          </a:stretch>
        </p:blipFill>
        <p:spPr>
          <a:xfrm rot="323897">
            <a:off x="1908833" y="2177206"/>
            <a:ext cx="2404953" cy="3540872"/>
          </a:xfrm>
          <a:prstGeom prst="rect">
            <a:avLst/>
          </a:prstGeom>
        </p:spPr>
      </p:pic>
      <p:pic>
        <p:nvPicPr>
          <p:cNvPr id="6" name="Picture 5" descr="A close up of a logo&#10;&#10;Description automatically generated">
            <a:extLst>
              <a:ext uri="{FF2B5EF4-FFF2-40B4-BE49-F238E27FC236}">
                <a16:creationId xmlns:a16="http://schemas.microsoft.com/office/drawing/2014/main" id="{0E87C6F0-B7F8-461D-85B2-A542D0B7AFF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546" b="89815" l="9954" r="89815">
                        <a14:foregroundMark x1="34491" y1="6481" x2="34491" y2="6481"/>
                        <a14:foregroundMark x1="62731" y1="5093" x2="62731" y2="5093"/>
                        <a14:foregroundMark x1="36343" y1="2546" x2="36343" y2="2546"/>
                        <a14:backgroundMark x1="40509" y1="83796" x2="40509" y2="83796"/>
                        <a14:backgroundMark x1="57870" y1="82870" x2="57870" y2="82870"/>
                        <a14:backgroundMark x1="57870" y1="82870" x2="44907" y2="81713"/>
                        <a14:backgroundMark x1="44907" y1="81713" x2="43056" y2="91435"/>
                      </a14:backgroundRemoval>
                    </a14:imgEffect>
                  </a14:imgLayer>
                </a14:imgProps>
              </a:ext>
              <a:ext uri="{28A0092B-C50C-407E-A947-70E740481C1C}">
                <a14:useLocalDpi xmlns:a14="http://schemas.microsoft.com/office/drawing/2010/main" val="0"/>
              </a:ext>
            </a:extLst>
          </a:blip>
          <a:stretch>
            <a:fillRect/>
          </a:stretch>
        </p:blipFill>
        <p:spPr>
          <a:xfrm>
            <a:off x="2265640" y="2071931"/>
            <a:ext cx="2323198" cy="2323198"/>
          </a:xfrm>
          <a:prstGeom prst="rect">
            <a:avLst/>
          </a:prstGeom>
        </p:spPr>
      </p:pic>
      <p:sp>
        <p:nvSpPr>
          <p:cNvPr id="8" name="TextBox 7">
            <a:extLst>
              <a:ext uri="{FF2B5EF4-FFF2-40B4-BE49-F238E27FC236}">
                <a16:creationId xmlns:a16="http://schemas.microsoft.com/office/drawing/2014/main" id="{3ECCA50F-AC59-4139-8224-8C51B81148E1}"/>
              </a:ext>
            </a:extLst>
          </p:cNvPr>
          <p:cNvSpPr txBox="1"/>
          <p:nvPr/>
        </p:nvSpPr>
        <p:spPr>
          <a:xfrm>
            <a:off x="8189401" y="495439"/>
            <a:ext cx="3473917" cy="315298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On T.V there was a Mummy who had a baby growing in her tummy.  </a:t>
            </a:r>
            <a:endParaRPr lang="en-GB" sz="4000" dirty="0"/>
          </a:p>
        </p:txBody>
      </p:sp>
    </p:spTree>
    <p:extLst>
      <p:ext uri="{BB962C8B-B14F-4D97-AF65-F5344CB8AC3E}">
        <p14:creationId xmlns:p14="http://schemas.microsoft.com/office/powerpoint/2010/main" val="216792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 y="-24009"/>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465161" y="514552"/>
            <a:ext cx="4413690" cy="317009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Beans mummy explained that Bean and his sister Dot had grown in her tummy too.   </a:t>
            </a:r>
            <a:endParaRPr lang="en-GB" sz="4000" dirty="0"/>
          </a:p>
        </p:txBody>
      </p:sp>
      <p:pic>
        <p:nvPicPr>
          <p:cNvPr id="14" name="Picture 13" descr="A drawing of a cartoon character&#10;&#10;Description automatically generated">
            <a:extLst>
              <a:ext uri="{FF2B5EF4-FFF2-40B4-BE49-F238E27FC236}">
                <a16:creationId xmlns:a16="http://schemas.microsoft.com/office/drawing/2014/main" id="{F021E83C-82A7-4133-AECF-9CB31884BB2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2785785" y="-145090"/>
            <a:ext cx="3721248" cy="5802876"/>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5B349F87-D579-4EBB-B4C0-3C911A0A5F4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514763" y="3085168"/>
            <a:ext cx="1984539" cy="198453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ACA0765F-737F-40CD-B5F0-05E656B460A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282570" y="3743109"/>
            <a:ext cx="948061" cy="1115365"/>
          </a:xfrm>
          <a:prstGeom prst="rect">
            <a:avLst/>
          </a:prstGeom>
        </p:spPr>
      </p:pic>
    </p:spTree>
    <p:extLst>
      <p:ext uri="{BB962C8B-B14F-4D97-AF65-F5344CB8AC3E}">
        <p14:creationId xmlns:p14="http://schemas.microsoft.com/office/powerpoint/2010/main" val="320078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4" descr="A close up of a logo&#10;&#10;Description automatically generated">
            <a:extLst>
              <a:ext uri="{FF2B5EF4-FFF2-40B4-BE49-F238E27FC236}">
                <a16:creationId xmlns:a16="http://schemas.microsoft.com/office/drawing/2014/main" id="{DAB6EBF9-9657-451D-8D68-9B37BBB044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6679" y="1456790"/>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5" descr="A drawing of a cartoon character&#10;&#10;Description automatically generated">
            <a:extLst>
              <a:ext uri="{FF2B5EF4-FFF2-40B4-BE49-F238E27FC236}">
                <a16:creationId xmlns:a16="http://schemas.microsoft.com/office/drawing/2014/main" id="{014D74CF-2FBC-45BD-AEAA-0885AB57B70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73745"/>
          <a:stretch/>
        </p:blipFill>
        <p:spPr>
          <a:xfrm>
            <a:off x="2517798" y="2785775"/>
            <a:ext cx="4659364" cy="4072225"/>
          </a:xfrm>
          <a:prstGeom prst="rect">
            <a:avLst/>
          </a:prstGeom>
        </p:spPr>
      </p:pic>
      <p:sp>
        <p:nvSpPr>
          <p:cNvPr id="7" name="Flowchart: Connector 6">
            <a:extLst>
              <a:ext uri="{FF2B5EF4-FFF2-40B4-BE49-F238E27FC236}">
                <a16:creationId xmlns:a16="http://schemas.microsoft.com/office/drawing/2014/main" id="{ADBA61CE-5474-49BF-B2A0-CCC52CF3B6BC}"/>
              </a:ext>
            </a:extLst>
          </p:cNvPr>
          <p:cNvSpPr/>
          <p:nvPr/>
        </p:nvSpPr>
        <p:spPr>
          <a:xfrm>
            <a:off x="3464820" y="4114696"/>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a:extLst>
              <a:ext uri="{FF2B5EF4-FFF2-40B4-BE49-F238E27FC236}">
                <a16:creationId xmlns:a16="http://schemas.microsoft.com/office/drawing/2014/main" id="{10D0B46F-0144-4B55-BA71-486E58BE39F4}"/>
              </a:ext>
            </a:extLst>
          </p:cNvPr>
          <p:cNvSpPr/>
          <p:nvPr/>
        </p:nvSpPr>
        <p:spPr>
          <a:xfrm>
            <a:off x="3750242" y="4407874"/>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Connector 11">
            <a:extLst>
              <a:ext uri="{FF2B5EF4-FFF2-40B4-BE49-F238E27FC236}">
                <a16:creationId xmlns:a16="http://schemas.microsoft.com/office/drawing/2014/main" id="{FCEE89FC-9562-4C9B-B636-4FAE1EEE7FDC}"/>
              </a:ext>
            </a:extLst>
          </p:cNvPr>
          <p:cNvSpPr/>
          <p:nvPr/>
        </p:nvSpPr>
        <p:spPr>
          <a:xfrm>
            <a:off x="3140919" y="3688027"/>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7DDF26B0-EA31-43A6-A8D9-ECC0C9BF9DE2}"/>
              </a:ext>
            </a:extLst>
          </p:cNvPr>
          <p:cNvSpPr txBox="1"/>
          <p:nvPr/>
        </p:nvSpPr>
        <p:spPr>
          <a:xfrm>
            <a:off x="6706668" y="452122"/>
            <a:ext cx="5122521" cy="563231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told Bean and Dot that daddy and mummy had a lot of love in their heart and maybe they could share that love with another child who needed them, One that did not come from her tummy.</a:t>
            </a:r>
            <a:endParaRPr lang="en-GB" sz="4000" dirty="0"/>
          </a:p>
        </p:txBody>
      </p:sp>
    </p:spTree>
    <p:extLst>
      <p:ext uri="{BB962C8B-B14F-4D97-AF65-F5344CB8AC3E}">
        <p14:creationId xmlns:p14="http://schemas.microsoft.com/office/powerpoint/2010/main" val="2214354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DDF26B0-EA31-43A6-A8D9-ECC0C9BF9DE2}"/>
              </a:ext>
            </a:extLst>
          </p:cNvPr>
          <p:cNvSpPr txBox="1"/>
          <p:nvPr/>
        </p:nvSpPr>
        <p:spPr>
          <a:xfrm>
            <a:off x="3353868" y="637653"/>
            <a:ext cx="5122521" cy="317009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Bean and Dot thought about this for a little while and realised they had love in their heart to share too!</a:t>
            </a:r>
            <a:endParaRPr lang="en-GB" sz="4000" dirty="0"/>
          </a:p>
        </p:txBody>
      </p:sp>
      <p:sp>
        <p:nvSpPr>
          <p:cNvPr id="13" name="Flowchart: Connector 12">
            <a:extLst>
              <a:ext uri="{FF2B5EF4-FFF2-40B4-BE49-F238E27FC236}">
                <a16:creationId xmlns:a16="http://schemas.microsoft.com/office/drawing/2014/main" id="{B786717D-A0B6-4354-8BF1-3193FA1E693F}"/>
              </a:ext>
            </a:extLst>
          </p:cNvPr>
          <p:cNvSpPr/>
          <p:nvPr/>
        </p:nvSpPr>
        <p:spPr>
          <a:xfrm>
            <a:off x="2067351" y="4549075"/>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drawing&#10;&#10;Description automatically generated">
            <a:extLst>
              <a:ext uri="{FF2B5EF4-FFF2-40B4-BE49-F238E27FC236}">
                <a16:creationId xmlns:a16="http://schemas.microsoft.com/office/drawing/2014/main" id="{408866FD-4CC5-40B7-AC3C-7BEC4B4D0FE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805127" y="4411797"/>
            <a:ext cx="2079274" cy="2446203"/>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ADA5AC6B-25F9-48F7-9744-27BBA72F8C8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61371" y="3052689"/>
            <a:ext cx="3971794" cy="3971794"/>
          </a:xfrm>
          <a:prstGeom prst="rect">
            <a:avLst/>
          </a:prstGeom>
        </p:spPr>
      </p:pic>
      <p:sp>
        <p:nvSpPr>
          <p:cNvPr id="17" name="Flowchart: Connector 16">
            <a:extLst>
              <a:ext uri="{FF2B5EF4-FFF2-40B4-BE49-F238E27FC236}">
                <a16:creationId xmlns:a16="http://schemas.microsoft.com/office/drawing/2014/main" id="{1874856A-2F39-4140-B412-103866D69BAF}"/>
              </a:ext>
            </a:extLst>
          </p:cNvPr>
          <p:cNvSpPr/>
          <p:nvPr/>
        </p:nvSpPr>
        <p:spPr>
          <a:xfrm>
            <a:off x="2305148" y="408726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96268EA1-9B21-4F51-801D-49B85023EF1E}"/>
              </a:ext>
            </a:extLst>
          </p:cNvPr>
          <p:cNvSpPr/>
          <p:nvPr/>
        </p:nvSpPr>
        <p:spPr>
          <a:xfrm>
            <a:off x="2646604" y="3661163"/>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Connector 18">
            <a:extLst>
              <a:ext uri="{FF2B5EF4-FFF2-40B4-BE49-F238E27FC236}">
                <a16:creationId xmlns:a16="http://schemas.microsoft.com/office/drawing/2014/main" id="{0C6EB334-A92F-41BD-B9FE-1E21F1CF1677}"/>
              </a:ext>
            </a:extLst>
          </p:cNvPr>
          <p:cNvSpPr/>
          <p:nvPr/>
        </p:nvSpPr>
        <p:spPr>
          <a:xfrm>
            <a:off x="3000236" y="32824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lowchart: Connector 20">
            <a:extLst>
              <a:ext uri="{FF2B5EF4-FFF2-40B4-BE49-F238E27FC236}">
                <a16:creationId xmlns:a16="http://schemas.microsoft.com/office/drawing/2014/main" id="{6E929D89-383D-4ED3-BA12-87ACBC17EF3F}"/>
              </a:ext>
            </a:extLst>
          </p:cNvPr>
          <p:cNvSpPr/>
          <p:nvPr/>
        </p:nvSpPr>
        <p:spPr>
          <a:xfrm>
            <a:off x="8593968" y="27595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B5F2D7F6-C196-482F-9CD5-71C14CCB81E5}"/>
              </a:ext>
            </a:extLst>
          </p:cNvPr>
          <p:cNvSpPr/>
          <p:nvPr/>
        </p:nvSpPr>
        <p:spPr>
          <a:xfrm>
            <a:off x="9344236" y="32824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lowchart: Connector 24">
            <a:extLst>
              <a:ext uri="{FF2B5EF4-FFF2-40B4-BE49-F238E27FC236}">
                <a16:creationId xmlns:a16="http://schemas.microsoft.com/office/drawing/2014/main" id="{2DFC9519-15AE-4BB0-98EF-01D1CC42876D}"/>
              </a:ext>
            </a:extLst>
          </p:cNvPr>
          <p:cNvSpPr/>
          <p:nvPr/>
        </p:nvSpPr>
        <p:spPr>
          <a:xfrm>
            <a:off x="8969102" y="2989233"/>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Content Placeholder 4" descr="A close up of a logo&#10;&#10;Description automatically generated">
            <a:extLst>
              <a:ext uri="{FF2B5EF4-FFF2-40B4-BE49-F238E27FC236}">
                <a16:creationId xmlns:a16="http://schemas.microsoft.com/office/drawing/2014/main" id="{FB6CE82B-D431-45DB-B04A-CD78E5946C76}"/>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4628392" y="4104274"/>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40260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5000" b="-15000"/>
          </a:stretch>
        </a:blip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57A55E23-BE84-4268-BFA1-F5A97538911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3010486"/>
            <a:ext cx="3971794" cy="3971794"/>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730E1B05-E256-40F2-B0A8-277E590E32A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2570154" y="4411797"/>
            <a:ext cx="2079274" cy="2446203"/>
          </a:xfrm>
          <a:prstGeom prst="rect">
            <a:avLst/>
          </a:prstGeom>
        </p:spPr>
      </p:pic>
      <p:sp>
        <p:nvSpPr>
          <p:cNvPr id="4" name="Thought Bubble: Cloud 3">
            <a:extLst>
              <a:ext uri="{FF2B5EF4-FFF2-40B4-BE49-F238E27FC236}">
                <a16:creationId xmlns:a16="http://schemas.microsoft.com/office/drawing/2014/main" id="{454768EE-E803-47BB-BC36-8F6419524715}"/>
              </a:ext>
            </a:extLst>
          </p:cNvPr>
          <p:cNvSpPr/>
          <p:nvPr/>
        </p:nvSpPr>
        <p:spPr>
          <a:xfrm rot="973464">
            <a:off x="5240541" y="50960"/>
            <a:ext cx="6397946" cy="3797906"/>
          </a:xfrm>
          <a:prstGeom prst="cloudCallout">
            <a:avLst>
              <a:gd name="adj1" fmla="val -65882"/>
              <a:gd name="adj2" fmla="val 75759"/>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2050B0D-C6C1-4D7B-869C-B5803E7F4AEB}"/>
              </a:ext>
            </a:extLst>
          </p:cNvPr>
          <p:cNvSpPr txBox="1"/>
          <p:nvPr/>
        </p:nvSpPr>
        <p:spPr>
          <a:xfrm>
            <a:off x="5320936" y="4099510"/>
            <a:ext cx="6232401"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They thought about how exciting it would be to have another brother or sister to play with and share their lovely home with!</a:t>
            </a:r>
            <a:endParaRPr lang="en-GB" sz="3600" dirty="0"/>
          </a:p>
        </p:txBody>
      </p:sp>
      <p:pic>
        <p:nvPicPr>
          <p:cNvPr id="9" name="Picture 8" descr="A picture containing game, soccer&#10;&#10;Description automatically generated">
            <a:extLst>
              <a:ext uri="{FF2B5EF4-FFF2-40B4-BE49-F238E27FC236}">
                <a16:creationId xmlns:a16="http://schemas.microsoft.com/office/drawing/2014/main" id="{3C22B8FB-426D-473A-AA8D-092EDC6040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01254" y="222122"/>
            <a:ext cx="2466975" cy="2466975"/>
          </a:xfrm>
          <a:prstGeom prst="rect">
            <a:avLst/>
          </a:prstGeom>
        </p:spPr>
      </p:pic>
      <p:pic>
        <p:nvPicPr>
          <p:cNvPr id="11" name="Picture 10" descr="A drawing of a face&#10;&#10;Description automatically generated">
            <a:extLst>
              <a:ext uri="{FF2B5EF4-FFF2-40B4-BE49-F238E27FC236}">
                <a16:creationId xmlns:a16="http://schemas.microsoft.com/office/drawing/2014/main" id="{53A2C54E-B0E6-4906-9E09-B00F6B21858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836" b="89836" l="9539" r="89803">
                        <a14:foregroundMark x1="28618" y1="19016" x2="28618" y2="19016"/>
                        <a14:foregroundMark x1="28618" y1="19016" x2="14803" y2="37049"/>
                        <a14:foregroundMark x1="9539" y1="42295" x2="9539" y2="42295"/>
                        <a14:foregroundMark x1="31908" y1="13443" x2="31908" y2="13443"/>
                        <a14:foregroundMark x1="34868" y1="29836" x2="34868" y2="29836"/>
                        <a14:foregroundMark x1="44408" y1="26557" x2="44408" y2="26557"/>
                        <a14:foregroundMark x1="43092" y1="15738" x2="43092" y2="15738"/>
                        <a14:foregroundMark x1="59539" y1="11475" x2="59539" y2="11475"/>
                        <a14:foregroundMark x1="60526" y1="13770" x2="60526" y2="13770"/>
                        <a14:foregroundMark x1="76974" y1="23934" x2="76974" y2="23934"/>
                        <a14:foregroundMark x1="69408" y1="52131" x2="69408" y2="52131"/>
                        <a14:foregroundMark x1="54605" y1="55082" x2="54605" y2="55082"/>
                        <a14:foregroundMark x1="52303" y1="53443" x2="52303" y2="53443"/>
                        <a14:foregroundMark x1="49342" y1="46885" x2="49342" y2="46885"/>
                        <a14:foregroundMark x1="29276" y1="57049" x2="29276" y2="57049"/>
                        <a14:foregroundMark x1="14474" y1="58361" x2="14474" y2="58361"/>
                        <a14:foregroundMark x1="14474" y1="64262" x2="14474" y2="64262"/>
                        <a14:foregroundMark x1="76645" y1="74754" x2="76645" y2="74754"/>
                        <a14:foregroundMark x1="76645" y1="79672" x2="76645" y2="79672"/>
                        <a14:foregroundMark x1="68750" y1="82623" x2="83882" y2="74426"/>
                        <a14:foregroundMark x1="83882" y1="74426" x2="67763" y2="68197"/>
                        <a14:foregroundMark x1="67763" y1="68197" x2="74671" y2="77705"/>
                        <a14:foregroundMark x1="81579" y1="64262" x2="81579" y2="64262"/>
                        <a14:foregroundMark x1="56579" y1="72459" x2="56579" y2="72459"/>
                        <a14:foregroundMark x1="57566" y1="72459" x2="40789" y2="78361"/>
                        <a14:foregroundMark x1="40789" y1="78361" x2="52632" y2="66230"/>
                        <a14:foregroundMark x1="52632" y1="66230" x2="54276" y2="82951"/>
                        <a14:foregroundMark x1="54276" y1="82951" x2="41118" y2="76721"/>
                        <a14:foregroundMark x1="80592" y1="58361" x2="80592" y2="58361"/>
                        <a14:foregroundMark x1="80592" y1="58361" x2="80592" y2="58361"/>
                        <a14:foregroundMark x1="31250" y1="51475" x2="31250" y2="51475"/>
                        <a14:foregroundMark x1="17763" y1="58689" x2="35526" y2="63279"/>
                        <a14:foregroundMark x1="35526" y1="63279" x2="23355" y2="51803"/>
                        <a14:foregroundMark x1="23355" y1="51803" x2="25987" y2="59016"/>
                        <a14:foregroundMark x1="31250" y1="51475" x2="31250" y2="51475"/>
                        <a14:foregroundMark x1="31250" y1="51475" x2="31250" y2="51475"/>
                        <a14:foregroundMark x1="31250" y1="51475" x2="31250" y2="51475"/>
                        <a14:foregroundMark x1="31250" y1="51475" x2="31250" y2="51475"/>
                        <a14:foregroundMark x1="19079" y1="57049" x2="19079" y2="57049"/>
                        <a14:foregroundMark x1="33553" y1="13115" x2="33553" y2="13115"/>
                        <a14:foregroundMark x1="19408" y1="55738" x2="24671" y2="71475"/>
                        <a14:foregroundMark x1="24671" y1="71475" x2="34539" y2="55738"/>
                        <a14:foregroundMark x1="34539" y1="55738" x2="18092" y2="54754"/>
                        <a14:foregroundMark x1="18092" y1="54754" x2="25987" y2="58689"/>
                        <a14:foregroundMark x1="29276" y1="50820" x2="30263" y2="52459"/>
                      </a14:backgroundRemoval>
                    </a14:imgEffect>
                  </a14:imgLayer>
                </a14:imgProps>
              </a:ext>
              <a:ext uri="{28A0092B-C50C-407E-A947-70E740481C1C}">
                <a14:useLocalDpi xmlns:a14="http://schemas.microsoft.com/office/drawing/2010/main" val="0"/>
              </a:ext>
            </a:extLst>
          </a:blip>
          <a:stretch>
            <a:fillRect/>
          </a:stretch>
        </p:blipFill>
        <p:spPr>
          <a:xfrm>
            <a:off x="8235828" y="634494"/>
            <a:ext cx="2895600" cy="2905125"/>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2143D2A0-A8F4-4C9D-91AF-B4BAF80F68C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2780" y1="59901" x2="22780" y2="59901"/>
                        <a14:foregroundMark x1="45946" y1="85149" x2="45946" y2="85149"/>
                        <a14:foregroundMark x1="71042" y1="54455" x2="71042" y2="54455"/>
                        <a14:foregroundMark x1="71042" y1="41584" x2="71042" y2="41584"/>
                        <a14:foregroundMark x1="14286" y1="48515" x2="14286" y2="48515"/>
                        <a14:foregroundMark x1="20849" y1="51980" x2="20849" y2="51980"/>
                        <a14:foregroundMark x1="52510" y1="84158" x2="52510" y2="84158"/>
                        <a14:foregroundMark x1="21622" y1="83663" x2="21622" y2="83663"/>
                        <a14:foregroundMark x1="36293" y1="65347" x2="40927" y2="89109"/>
                        <a14:foregroundMark x1="40927" y1="89109" x2="52896" y2="68317"/>
                        <a14:foregroundMark x1="52896" y1="68317" x2="52896" y2="60891"/>
                        <a14:foregroundMark x1="30148" y1="47030" x2="19691" y2="59406"/>
                        <a14:foregroundMark x1="34749" y1="41584" x2="30148" y2="47030"/>
                        <a14:foregroundMark x1="19691" y1="59406" x2="21622" y2="79703"/>
                        <a14:backgroundMark x1="29730" y1="47030" x2="29730" y2="47030"/>
                        <a14:backgroundMark x1="54826" y1="15347" x2="71815" y2="27228"/>
                        <a14:backgroundMark x1="71815" y1="27228" x2="55985" y2="20792"/>
                        <a14:backgroundMark x1="55985" y1="20792" x2="70656" y2="32673"/>
                        <a14:backgroundMark x1="70656" y1="32673" x2="88031" y2="34158"/>
                        <a14:backgroundMark x1="88031" y1="34158" x2="75290" y2="16337"/>
                        <a14:backgroundMark x1="75290" y1="16337" x2="57143" y2="15842"/>
                        <a14:backgroundMark x1="57143" y1="15842" x2="50965" y2="11881"/>
                      </a14:backgroundRemoval>
                    </a14:imgEffect>
                  </a14:imgLayer>
                </a14:imgProps>
              </a:ext>
              <a:ext uri="{28A0092B-C50C-407E-A947-70E740481C1C}">
                <a14:useLocalDpi xmlns:a14="http://schemas.microsoft.com/office/drawing/2010/main" val="0"/>
              </a:ext>
            </a:extLst>
          </a:blip>
          <a:stretch>
            <a:fillRect/>
          </a:stretch>
        </p:blipFill>
        <p:spPr>
          <a:xfrm rot="1220490">
            <a:off x="6805457" y="1601529"/>
            <a:ext cx="3004424" cy="1924050"/>
          </a:xfrm>
          <a:prstGeom prst="rect">
            <a:avLst/>
          </a:prstGeom>
        </p:spPr>
      </p:pic>
    </p:spTree>
    <p:extLst>
      <p:ext uri="{BB962C8B-B14F-4D97-AF65-F5344CB8AC3E}">
        <p14:creationId xmlns:p14="http://schemas.microsoft.com/office/powerpoint/2010/main" val="3252409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able, yellow, bed, room&#10;&#10;Description automatically generated">
            <a:extLst>
              <a:ext uri="{FF2B5EF4-FFF2-40B4-BE49-F238E27FC236}">
                <a16:creationId xmlns:a16="http://schemas.microsoft.com/office/drawing/2014/main" id="{EA1E4B72-167F-41D2-8217-FAF945BAED65}"/>
              </a:ext>
            </a:extLst>
          </p:cNvPr>
          <p:cNvPicPr>
            <a:picLocks noChangeAspect="1"/>
          </p:cNvPicPr>
          <p:nvPr/>
        </p:nvPicPr>
        <p:blipFill rotWithShape="1">
          <a:blip r:embed="rId2">
            <a:extLst>
              <a:ext uri="{28A0092B-C50C-407E-A947-70E740481C1C}">
                <a14:useLocalDpi xmlns:a14="http://schemas.microsoft.com/office/drawing/2010/main" val="0"/>
              </a:ext>
            </a:extLst>
          </a:blip>
          <a:srcRect t="12451"/>
          <a:stretch/>
        </p:blipFill>
        <p:spPr>
          <a:xfrm>
            <a:off x="0" y="10"/>
            <a:ext cx="12191980" cy="6857990"/>
          </a:xfrm>
          <a:prstGeom prst="rect">
            <a:avLst/>
          </a:prstGeom>
        </p:spPr>
      </p:pic>
      <p:pic>
        <p:nvPicPr>
          <p:cNvPr id="8" name="Picture 7" descr="A picture containing table, yellow, bed, room&#10;&#10;Description automatically generated">
            <a:extLst>
              <a:ext uri="{FF2B5EF4-FFF2-40B4-BE49-F238E27FC236}">
                <a16:creationId xmlns:a16="http://schemas.microsoft.com/office/drawing/2014/main" id="{7BFDEE23-ED3C-48DA-AA61-BA544719FF9F}"/>
              </a:ext>
            </a:extLst>
          </p:cNvPr>
          <p:cNvPicPr>
            <a:picLocks noChangeAspect="1"/>
          </p:cNvPicPr>
          <p:nvPr/>
        </p:nvPicPr>
        <p:blipFill rotWithShape="1">
          <a:blip r:embed="rId2">
            <a:extLst>
              <a:ext uri="{28A0092B-C50C-407E-A947-70E740481C1C}">
                <a14:useLocalDpi xmlns:a14="http://schemas.microsoft.com/office/drawing/2010/main" val="0"/>
              </a:ext>
            </a:extLst>
          </a:blip>
          <a:srcRect t="12451"/>
          <a:stretch/>
        </p:blipFill>
        <p:spPr>
          <a:xfrm>
            <a:off x="1216534" y="10"/>
            <a:ext cx="12191980" cy="6857990"/>
          </a:xfrm>
          <a:prstGeom prst="rect">
            <a:avLst/>
          </a:prstGeom>
        </p:spPr>
      </p:pic>
      <p:pic>
        <p:nvPicPr>
          <p:cNvPr id="4" name="Picture 3" descr="A drawing of a cartoon character&#10;&#10;Description automatically generated">
            <a:extLst>
              <a:ext uri="{FF2B5EF4-FFF2-40B4-BE49-F238E27FC236}">
                <a16:creationId xmlns:a16="http://schemas.microsoft.com/office/drawing/2014/main" id="{593A7DF0-BE31-4681-9ABF-336DD14C865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7312524" y="-588119"/>
            <a:ext cx="3721248" cy="5802876"/>
          </a:xfrm>
          <a:prstGeom prst="rect">
            <a:avLst/>
          </a:prstGeom>
        </p:spPr>
      </p:pic>
      <p:pic>
        <p:nvPicPr>
          <p:cNvPr id="6" name="Picture 5" descr="A picture containing fabric&#10;&#10;Description automatically generated">
            <a:extLst>
              <a:ext uri="{FF2B5EF4-FFF2-40B4-BE49-F238E27FC236}">
                <a16:creationId xmlns:a16="http://schemas.microsoft.com/office/drawing/2014/main" id="{0F6BB2F6-D33D-4AE6-A9B5-E5733585029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000" b="33625" l="9750" r="29875">
                        <a14:foregroundMark x1="19125" y1="19875" x2="22500" y2="21750"/>
                        <a14:foregroundMark x1="22500" y1="21750" x2="23375" y2="18375"/>
                        <a14:foregroundMark x1="23375" y1="18375" x2="18875" y2="18250"/>
                        <a14:foregroundMark x1="18875" y1="18250" x2="19625" y2="21750"/>
                        <a14:foregroundMark x1="19625" y1="21750" x2="22250" y2="18250"/>
                        <a14:foregroundMark x1="22250" y1="18250" x2="18125" y2="16750"/>
                        <a14:foregroundMark x1="18125" y1="16750" x2="19750" y2="20125"/>
                        <a14:foregroundMark x1="19750" y1="20125" x2="20625" y2="20250"/>
                        <a14:foregroundMark x1="11625" y1="30625" x2="11625" y2="30625"/>
                        <a14:foregroundMark x1="17250" y1="18250" x2="18375" y2="22250"/>
                        <a14:foregroundMark x1="18375" y1="22250" x2="21875" y2="24250"/>
                        <a14:foregroundMark x1="21875" y1="24250" x2="26125" y2="22875"/>
                        <a14:foregroundMark x1="26125" y1="22875" x2="23500" y2="19000"/>
                        <a14:foregroundMark x1="23500" y1="19000" x2="19250" y2="18375"/>
                        <a14:foregroundMark x1="19250" y1="18375" x2="16250" y2="22000"/>
                        <a14:foregroundMark x1="16250" y1="22000" x2="21125" y2="24875"/>
                        <a14:foregroundMark x1="21125" y1="24875" x2="23125" y2="19250"/>
                        <a14:foregroundMark x1="23125" y1="19250" x2="19375" y2="17000"/>
                        <a14:foregroundMark x1="19375" y1="17000" x2="17000" y2="20375"/>
                        <a14:foregroundMark x1="17000" y1="20375" x2="21500" y2="21000"/>
                        <a14:foregroundMark x1="21500" y1="21000" x2="21375" y2="21000"/>
                        <a14:foregroundMark x1="20250" y1="8000" x2="20250" y2="8000"/>
                      </a14:backgroundRemoval>
                    </a14:imgEffect>
                  </a14:imgLayer>
                </a14:imgProps>
              </a:ext>
              <a:ext uri="{28A0092B-C50C-407E-A947-70E740481C1C}">
                <a14:useLocalDpi xmlns:a14="http://schemas.microsoft.com/office/drawing/2010/main" val="0"/>
              </a:ext>
            </a:extLst>
          </a:blip>
          <a:srcRect l="7282" t="5324" r="67547" b="63098"/>
          <a:stretch/>
        </p:blipFill>
        <p:spPr>
          <a:xfrm>
            <a:off x="4633763" y="-172302"/>
            <a:ext cx="3473917" cy="5704371"/>
          </a:xfrm>
          <a:prstGeom prst="rect">
            <a:avLst/>
          </a:prstGeom>
        </p:spPr>
      </p:pic>
      <p:sp>
        <p:nvSpPr>
          <p:cNvPr id="7" name="TextBox 6">
            <a:extLst>
              <a:ext uri="{FF2B5EF4-FFF2-40B4-BE49-F238E27FC236}">
                <a16:creationId xmlns:a16="http://schemas.microsoft.com/office/drawing/2014/main" id="{BDC79EAC-49F4-4947-B489-B3510414623C}"/>
              </a:ext>
            </a:extLst>
          </p:cNvPr>
          <p:cNvSpPr txBox="1"/>
          <p:nvPr/>
        </p:nvSpPr>
        <p:spPr>
          <a:xfrm>
            <a:off x="102210" y="687623"/>
            <a:ext cx="4531553" cy="50167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knew just what to do!</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She rang Mari and asked if she knew of a child who needed all the love they had to give? </a:t>
            </a:r>
            <a:endParaRPr lang="en-GB" sz="4000" dirty="0"/>
          </a:p>
        </p:txBody>
      </p:sp>
    </p:spTree>
    <p:extLst>
      <p:ext uri="{BB962C8B-B14F-4D97-AF65-F5344CB8AC3E}">
        <p14:creationId xmlns:p14="http://schemas.microsoft.com/office/powerpoint/2010/main" val="2505839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umbrella&#10;&#10;Description automatically generated">
            <a:extLst>
              <a:ext uri="{FF2B5EF4-FFF2-40B4-BE49-F238E27FC236}">
                <a16:creationId xmlns:a16="http://schemas.microsoft.com/office/drawing/2014/main" id="{E54A01ED-3915-4CA2-88FC-10B6D079D884}"/>
              </a:ext>
            </a:extLst>
          </p:cNvPr>
          <p:cNvPicPr>
            <a:picLocks noChangeAspect="1"/>
          </p:cNvPicPr>
          <p:nvPr/>
        </p:nvPicPr>
        <p:blipFill rotWithShape="1">
          <a:blip r:embed="rId2">
            <a:extLst>
              <a:ext uri="{28A0092B-C50C-407E-A947-70E740481C1C}">
                <a14:useLocalDpi xmlns:a14="http://schemas.microsoft.com/office/drawing/2010/main" val="0"/>
              </a:ext>
            </a:extLst>
          </a:blip>
          <a:srcRect t="8030" b="9438"/>
          <a:stretch/>
        </p:blipFill>
        <p:spPr>
          <a:xfrm>
            <a:off x="1" y="13252"/>
            <a:ext cx="12192000" cy="6858000"/>
          </a:xfrm>
          <a:prstGeom prst="rect">
            <a:avLst/>
          </a:prstGeom>
        </p:spPr>
      </p:pic>
      <p:pic>
        <p:nvPicPr>
          <p:cNvPr id="9" name="Picture 8" descr="A picture containing fabric&#10;&#10;Description automatically generated">
            <a:extLst>
              <a:ext uri="{FF2B5EF4-FFF2-40B4-BE49-F238E27FC236}">
                <a16:creationId xmlns:a16="http://schemas.microsoft.com/office/drawing/2014/main" id="{B6BF934F-09E2-42A6-B41C-CC7236F1CD4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375" b="57625" l="8000" r="32250">
                        <a14:foregroundMark x1="23750" y1="47375" x2="23750" y2="47375"/>
                        <a14:foregroundMark x1="19500" y1="57625" x2="19500" y2="57625"/>
                        <a14:foregroundMark x1="22000" y1="57625" x2="22000" y2="57625"/>
                        <a14:foregroundMark x1="21000" y1="38375" x2="21000" y2="38375"/>
                        <a14:foregroundMark x1="32250" y1="53250" x2="32250" y2="53250"/>
                      </a14:backgroundRemoval>
                    </a14:imgEffect>
                  </a14:imgLayer>
                </a14:imgProps>
              </a:ext>
              <a:ext uri="{28A0092B-C50C-407E-A947-70E740481C1C}">
                <a14:useLocalDpi xmlns:a14="http://schemas.microsoft.com/office/drawing/2010/main" val="0"/>
              </a:ext>
            </a:extLst>
          </a:blip>
          <a:srcRect l="5009" t="37128" r="64633" b="40103"/>
          <a:stretch/>
        </p:blipFill>
        <p:spPr>
          <a:xfrm>
            <a:off x="465117" y="3618611"/>
            <a:ext cx="4700105" cy="3525078"/>
          </a:xfrm>
          <a:prstGeom prst="rect">
            <a:avLst/>
          </a:prstGeom>
        </p:spPr>
      </p:pic>
      <p:pic>
        <p:nvPicPr>
          <p:cNvPr id="8" name="Picture 7" descr="A picture containing room, bedroom, box&#10;&#10;Description automatically generated">
            <a:extLst>
              <a:ext uri="{FF2B5EF4-FFF2-40B4-BE49-F238E27FC236}">
                <a16:creationId xmlns:a16="http://schemas.microsoft.com/office/drawing/2014/main" id="{FA08CA82-B995-4397-8F54-8D599E89B55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9125" b="91375" l="71875" r="90250">
                        <a14:foregroundMark x1="78125" y1="91125" x2="78125" y2="91125"/>
                        <a14:foregroundMark x1="84375" y1="91375" x2="84375" y2="91375"/>
                        <a14:foregroundMark x1="78500" y1="70250" x2="78500" y2="70250"/>
                      </a14:backgroundRemoval>
                    </a14:imgEffect>
                  </a14:imgLayer>
                </a14:imgProps>
              </a:ext>
              <a:ext uri="{28A0092B-C50C-407E-A947-70E740481C1C}">
                <a14:useLocalDpi xmlns:a14="http://schemas.microsoft.com/office/drawing/2010/main" val="0"/>
              </a:ext>
            </a:extLst>
          </a:blip>
          <a:srcRect l="69608" t="66472" r="7368" b="6772"/>
          <a:stretch/>
        </p:blipFill>
        <p:spPr>
          <a:xfrm>
            <a:off x="5940663" y="606047"/>
            <a:ext cx="3440508" cy="3998155"/>
          </a:xfrm>
          <a:prstGeom prst="rect">
            <a:avLst/>
          </a:prstGeom>
        </p:spPr>
      </p:pic>
      <p:sp>
        <p:nvSpPr>
          <p:cNvPr id="12" name="TextBox 11">
            <a:extLst>
              <a:ext uri="{FF2B5EF4-FFF2-40B4-BE49-F238E27FC236}">
                <a16:creationId xmlns:a16="http://schemas.microsoft.com/office/drawing/2014/main" id="{80E88169-EF19-4FAC-82A3-F0CCEBAC4E48}"/>
              </a:ext>
            </a:extLst>
          </p:cNvPr>
          <p:cNvSpPr txBox="1"/>
          <p:nvPr/>
        </p:nvSpPr>
        <p:spPr>
          <a:xfrm>
            <a:off x="154790" y="228947"/>
            <a:ext cx="5320757" cy="255454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knew the perfect little monster who needed a home and could join their family!</a:t>
            </a:r>
            <a:endParaRPr lang="en-GB" sz="4000" dirty="0"/>
          </a:p>
        </p:txBody>
      </p:sp>
    </p:spTree>
    <p:extLst>
      <p:ext uri="{BB962C8B-B14F-4D97-AF65-F5344CB8AC3E}">
        <p14:creationId xmlns:p14="http://schemas.microsoft.com/office/powerpoint/2010/main" val="50969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drawing&#10;&#10;Description automatically generated">
            <a:extLst>
              <a:ext uri="{FF2B5EF4-FFF2-40B4-BE49-F238E27FC236}">
                <a16:creationId xmlns:a16="http://schemas.microsoft.com/office/drawing/2014/main" id="{B998B786-3190-4081-8459-03C224E495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94"/>
            <a:ext cx="12192000" cy="7048987"/>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75243" y="414477"/>
            <a:ext cx="4413690" cy="70788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A little while later..</a:t>
            </a:r>
            <a:endParaRPr lang="en-GB" sz="4000" dirty="0"/>
          </a:p>
        </p:txBody>
      </p:sp>
      <p:pic>
        <p:nvPicPr>
          <p:cNvPr id="17" name="Picture 16" descr="A picture containing room, bedroom, box&#10;&#10;Description automatically generated">
            <a:extLst>
              <a:ext uri="{FF2B5EF4-FFF2-40B4-BE49-F238E27FC236}">
                <a16:creationId xmlns:a16="http://schemas.microsoft.com/office/drawing/2014/main" id="{A4A3EB47-9675-4605-9513-672FBAFCFDE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142" b="35306" l="40086" r="62506"/>
                    </a14:imgEffect>
                  </a14:imgLayer>
                </a14:imgProps>
              </a:ext>
              <a:ext uri="{28A0092B-C50C-407E-A947-70E740481C1C}">
                <a14:useLocalDpi xmlns:a14="http://schemas.microsoft.com/office/drawing/2010/main" val="0"/>
              </a:ext>
            </a:extLst>
          </a:blip>
          <a:srcRect l="37283" t="6997" r="34692" b="61548"/>
          <a:stretch/>
        </p:blipFill>
        <p:spPr>
          <a:xfrm>
            <a:off x="9870652" y="4217715"/>
            <a:ext cx="3000860" cy="3368033"/>
          </a:xfrm>
          <a:prstGeom prst="rect">
            <a:avLst/>
          </a:prstGeom>
        </p:spPr>
      </p:pic>
      <p:sp>
        <p:nvSpPr>
          <p:cNvPr id="10" name="TextBox 9">
            <a:extLst>
              <a:ext uri="{FF2B5EF4-FFF2-40B4-BE49-F238E27FC236}">
                <a16:creationId xmlns:a16="http://schemas.microsoft.com/office/drawing/2014/main" id="{D7F88E49-B26B-45D2-8BC8-566BADF72391}"/>
              </a:ext>
            </a:extLst>
          </p:cNvPr>
          <p:cNvSpPr txBox="1"/>
          <p:nvPr/>
        </p:nvSpPr>
        <p:spPr>
          <a:xfrm>
            <a:off x="6958318" y="106947"/>
            <a:ext cx="4832820"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brought Norm to meet Bean, his mum, his dad and Dot.</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They had so much fun together.</a:t>
            </a:r>
            <a:endParaRPr lang="en-GB" sz="4000" dirty="0"/>
          </a:p>
        </p:txBody>
      </p:sp>
      <p:pic>
        <p:nvPicPr>
          <p:cNvPr id="11" name="Picture 10" descr="A drawing of a cartoon character&#10;&#10;Description automatically generated">
            <a:extLst>
              <a:ext uri="{FF2B5EF4-FFF2-40B4-BE49-F238E27FC236}">
                <a16:creationId xmlns:a16="http://schemas.microsoft.com/office/drawing/2014/main" id="{23820182-F556-446A-B49E-1D8BB35AB85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272386" y="809924"/>
            <a:ext cx="3721248" cy="5802876"/>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A179ECD8-AAEC-436B-AB14-6C1AFF2829D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545" b="94091" l="10000" r="90000">
                        <a14:foregroundMark x1="32273" y1="40455" x2="32273" y2="40455"/>
                        <a14:foregroundMark x1="69091" y1="39545" x2="69091" y2="39545"/>
                        <a14:foregroundMark x1="57727" y1="94545" x2="57727" y2="94545"/>
                        <a14:foregroundMark x1="70909" y1="9545" x2="70909" y2="9545"/>
                        <a14:foregroundMark x1="37727" y1="94091" x2="37727" y2="94091"/>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573411" y="4922810"/>
            <a:ext cx="1984539" cy="1984539"/>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FFBE846E-5A4F-4A07-BA41-A749FC9706A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8765782" y="5022778"/>
            <a:ext cx="1126729" cy="1325563"/>
          </a:xfrm>
          <a:prstGeom prst="rect">
            <a:avLst/>
          </a:prstGeom>
        </p:spPr>
      </p:pic>
      <p:pic>
        <p:nvPicPr>
          <p:cNvPr id="6" name="Picture 5" descr="A close up of a football ball&#10;&#10;Description automatically generated">
            <a:extLst>
              <a:ext uri="{FF2B5EF4-FFF2-40B4-BE49-F238E27FC236}">
                <a16:creationId xmlns:a16="http://schemas.microsoft.com/office/drawing/2014/main" id="{E0149D96-7E06-4DD1-94A7-7A3812F66A6E}"/>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5751" b="94888" l="4063" r="94688">
                        <a14:foregroundMark x1="16875" y1="24920" x2="16875" y2="24920"/>
                        <a14:foregroundMark x1="25938" y1="14058" x2="16250" y2="27157"/>
                        <a14:foregroundMark x1="16250" y1="27157" x2="10625" y2="43131"/>
                        <a14:foregroundMark x1="10625" y1="43131" x2="12188" y2="61022"/>
                        <a14:foregroundMark x1="12188" y1="61022" x2="38750" y2="85623"/>
                        <a14:foregroundMark x1="38750" y1="85623" x2="54063" y2="89137"/>
                        <a14:foregroundMark x1="54063" y1="89137" x2="69063" y2="82428"/>
                        <a14:foregroundMark x1="69063" y1="82428" x2="80313" y2="69968"/>
                        <a14:foregroundMark x1="80313" y1="69968" x2="86875" y2="55272"/>
                        <a14:foregroundMark x1="86875" y1="55272" x2="90313" y2="32907"/>
                        <a14:foregroundMark x1="90313" y1="32907" x2="86980" y2="22496"/>
                        <a14:foregroundMark x1="69153" y1="7912" x2="15313" y2="24920"/>
                        <a14:foregroundMark x1="42500" y1="32268" x2="42188" y2="51118"/>
                        <a14:foregroundMark x1="42188" y1="51118" x2="46563" y2="66773"/>
                        <a14:foregroundMark x1="46563" y1="66773" x2="77500" y2="69010"/>
                        <a14:foregroundMark x1="77500" y1="69010" x2="82813" y2="46645"/>
                        <a14:foregroundMark x1="82813" y1="46645" x2="70625" y2="32268"/>
                        <a14:foregroundMark x1="70625" y1="32268" x2="43438" y2="23962"/>
                        <a14:foregroundMark x1="43438" y1="23962" x2="32500" y2="39297"/>
                        <a14:foregroundMark x1="32500" y1="39297" x2="38750" y2="56869"/>
                        <a14:foregroundMark x1="38750" y1="56869" x2="54063" y2="62300"/>
                        <a14:foregroundMark x1="54063" y1="62300" x2="66875" y2="40256"/>
                        <a14:foregroundMark x1="66875" y1="40256" x2="68438" y2="15016"/>
                        <a14:foregroundMark x1="68438" y1="15016" x2="45625" y2="9904"/>
                        <a14:foregroundMark x1="45625" y1="9904" x2="36563" y2="24920"/>
                        <a14:foregroundMark x1="36563" y1="24920" x2="34063" y2="49521"/>
                        <a14:foregroundMark x1="34063" y1="49521" x2="43750" y2="69649"/>
                        <a14:foregroundMark x1="43750" y1="69649" x2="59375" y2="80831"/>
                        <a14:foregroundMark x1="59375" y1="80831" x2="73125" y2="66134"/>
                        <a14:foregroundMark x1="73125" y1="66134" x2="64688" y2="51118"/>
                        <a14:foregroundMark x1="64688" y1="51118" x2="46563" y2="41534"/>
                        <a14:foregroundMark x1="46563" y1="41534" x2="35625" y2="59744"/>
                        <a14:foregroundMark x1="35625" y1="59744" x2="56250" y2="74760"/>
                        <a14:foregroundMark x1="56250" y1="74760" x2="75625" y2="50160"/>
                        <a14:foregroundMark x1="75625" y1="50160" x2="77188" y2="16294"/>
                        <a14:foregroundMark x1="77188" y1="16294" x2="52812" y2="7029"/>
                        <a14:foregroundMark x1="52812" y1="7029" x2="31563" y2="12460"/>
                        <a14:foregroundMark x1="31563" y1="12460" x2="18750" y2="23642"/>
                        <a14:foregroundMark x1="18750" y1="23642" x2="24688" y2="41853"/>
                        <a14:foregroundMark x1="24688" y1="41853" x2="38750" y2="52077"/>
                        <a14:foregroundMark x1="38750" y1="52077" x2="45313" y2="34185"/>
                        <a14:foregroundMark x1="45313" y1="34185" x2="13750" y2="33866"/>
                        <a14:foregroundMark x1="13750" y1="33866" x2="5938" y2="49201"/>
                        <a14:foregroundMark x1="5938" y1="49201" x2="18125" y2="79553"/>
                        <a14:foregroundMark x1="18125" y1="79553" x2="31563" y2="88498"/>
                        <a14:foregroundMark x1="31563" y1="88498" x2="48125" y2="91374"/>
                        <a14:foregroundMark x1="48125" y1="91374" x2="66250" y2="91374"/>
                        <a14:foregroundMark x1="66250" y1="91374" x2="80000" y2="83067"/>
                        <a14:foregroundMark x1="80000" y1="83067" x2="89375" y2="69649"/>
                        <a14:foregroundMark x1="89375" y1="69649" x2="94688" y2="52396"/>
                        <a14:foregroundMark x1="94688" y1="52396" x2="94688" y2="46006"/>
                        <a14:foregroundMark x1="25938" y1="36741" x2="32188" y2="59425"/>
                        <a14:foregroundMark x1="32188" y1="59425" x2="58125" y2="67412"/>
                        <a14:foregroundMark x1="58125" y1="67412" x2="42188" y2="43131"/>
                        <a14:foregroundMark x1="42188" y1="43131" x2="20625" y2="36102"/>
                        <a14:foregroundMark x1="20625" y1="36102" x2="29063" y2="72204"/>
                        <a14:foregroundMark x1="29063" y1="72204" x2="36875" y2="47604"/>
                        <a14:foregroundMark x1="36875" y1="47604" x2="20313" y2="42173"/>
                        <a14:foregroundMark x1="20313" y1="42173" x2="28438" y2="72843"/>
                        <a14:foregroundMark x1="28438" y1="72843" x2="38438" y2="87540"/>
                        <a14:foregroundMark x1="38438" y1="87540" x2="40313" y2="63578"/>
                        <a14:foregroundMark x1="40313" y1="63578" x2="31875" y2="49201"/>
                        <a14:foregroundMark x1="31875" y1="49201" x2="37500" y2="69329"/>
                        <a14:foregroundMark x1="37500" y1="69329" x2="51875" y2="77955"/>
                        <a14:foregroundMark x1="51875" y1="77955" x2="37188" y2="69649"/>
                        <a14:foregroundMark x1="37188" y1="69649" x2="29063" y2="51118"/>
                        <a14:foregroundMark x1="29063" y1="51118" x2="28750" y2="45687"/>
                        <a14:foregroundMark x1="9063" y1="31949" x2="9063" y2="31949"/>
                        <a14:foregroundMark x1="4063" y1="45367" x2="4063" y2="45367"/>
                        <a14:foregroundMark x1="40000" y1="5751" x2="40000" y2="5751"/>
                        <a14:foregroundMark x1="52500" y1="94888" x2="52500" y2="94888"/>
                        <a14:foregroundMark x1="19063" y1="84665" x2="19063" y2="84665"/>
                        <a14:foregroundMark x1="19063" y1="83387" x2="19063" y2="83387"/>
                        <a14:foregroundMark x1="78125" y1="16294" x2="78125" y2="16294"/>
                        <a14:foregroundMark x1="77500" y1="13738" x2="77500" y2="13738"/>
                        <a14:foregroundMark x1="70313" y1="9585" x2="70313" y2="9585"/>
                        <a14:backgroundMark x1="83125" y1="15335" x2="83125" y2="15335"/>
                        <a14:backgroundMark x1="80285" y1="13738" x2="76875" y2="11821"/>
                        <a14:backgroundMark x1="83125" y1="15335" x2="80285" y2="13738"/>
                        <a14:backgroundMark x1="72625" y1="9585" x2="68750" y2="7029"/>
                        <a14:backgroundMark x1="78922" y1="13738" x2="72625" y2="9585"/>
                        <a14:backgroundMark x1="82797" y1="16294" x2="78922" y2="13738"/>
                        <a14:backgroundMark x1="88125" y1="19808" x2="82797" y2="16294"/>
                      </a14:backgroundRemoval>
                    </a14:imgEffect>
                  </a14:imgLayer>
                </a14:imgProps>
              </a:ext>
              <a:ext uri="{28A0092B-C50C-407E-A947-70E740481C1C}">
                <a14:useLocalDpi xmlns:a14="http://schemas.microsoft.com/office/drawing/2010/main" val="0"/>
              </a:ext>
            </a:extLst>
          </a:blip>
          <a:stretch>
            <a:fillRect/>
          </a:stretch>
        </p:blipFill>
        <p:spPr>
          <a:xfrm>
            <a:off x="9115278" y="6168464"/>
            <a:ext cx="755374" cy="738850"/>
          </a:xfrm>
          <a:prstGeom prst="rect">
            <a:avLst/>
          </a:prstGeom>
        </p:spPr>
      </p:pic>
      <p:pic>
        <p:nvPicPr>
          <p:cNvPr id="15" name="Picture 14" descr="A drawing of a cartoon character&#10;&#10;Description automatically generated">
            <a:extLst>
              <a:ext uri="{FF2B5EF4-FFF2-40B4-BE49-F238E27FC236}">
                <a16:creationId xmlns:a16="http://schemas.microsoft.com/office/drawing/2014/main" id="{B44642D9-7B1A-4C20-9418-95D6BED306CA}"/>
              </a:ext>
            </a:extLst>
          </p:cNvPr>
          <p:cNvPicPr>
            <a:picLocks noChangeAspect="1"/>
          </p:cNvPicPr>
          <p:nvPr/>
        </p:nvPicPr>
        <p:blipFill rotWithShape="1">
          <a:blip r:embed="rId13">
            <a:extLst>
              <a:ext uri="{BEBA8EAE-BF5A-486C-A8C5-ECC9F3942E4B}">
                <a14:imgProps xmlns:a14="http://schemas.microsoft.com/office/drawing/2010/main">
                  <a14:imgLayer r:embed="rId6">
                    <a14:imgEffect>
                      <a14:backgroundRemoval t="48734" b="89030" l="35021" r="58861">
                        <a14:foregroundMark x1="35443" y1="64557" x2="35443" y2="64557"/>
                        <a14:foregroundMark x1="42616" y1="85443" x2="42616" y2="85443"/>
                        <a14:foregroundMark x1="41350" y1="86498" x2="41350" y2="86498"/>
                        <a14:foregroundMark x1="41139" y1="88186" x2="41139" y2="88186"/>
                        <a14:foregroundMark x1="42194" y1="87131" x2="42194" y2="87131"/>
                        <a14:foregroundMark x1="42616" y1="88819" x2="42616" y2="88819"/>
                        <a14:foregroundMark x1="39241" y1="87553" x2="39241" y2="87553"/>
                        <a14:foregroundMark x1="55485" y1="87975" x2="55485" y2="87975"/>
                        <a14:foregroundMark x1="52321" y1="89030" x2="52321" y2="89030"/>
                      </a14:backgroundRemoval>
                    </a14:imgEffect>
                  </a14:imgLayer>
                </a14:imgProps>
              </a:ext>
              <a:ext uri="{28A0092B-C50C-407E-A947-70E740481C1C}">
                <a14:useLocalDpi xmlns:a14="http://schemas.microsoft.com/office/drawing/2010/main" val="0"/>
              </a:ext>
            </a:extLst>
          </a:blip>
          <a:srcRect l="32092" t="43798" r="38011" b="6145"/>
          <a:stretch/>
        </p:blipFill>
        <p:spPr>
          <a:xfrm>
            <a:off x="2852588" y="1882988"/>
            <a:ext cx="3000860" cy="5024326"/>
          </a:xfrm>
          <a:prstGeom prst="rect">
            <a:avLst/>
          </a:prstGeom>
        </p:spPr>
      </p:pic>
    </p:spTree>
    <p:extLst>
      <p:ext uri="{BB962C8B-B14F-4D97-AF65-F5344CB8AC3E}">
        <p14:creationId xmlns:p14="http://schemas.microsoft.com/office/powerpoint/2010/main" val="2784025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edroom, room, bed&#10;&#10;Description automatically generated">
            <a:extLst>
              <a:ext uri="{FF2B5EF4-FFF2-40B4-BE49-F238E27FC236}">
                <a16:creationId xmlns:a16="http://schemas.microsoft.com/office/drawing/2014/main" id="{9DD680B5-05E5-4E56-9825-85977AC39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87" y="90487"/>
            <a:ext cx="12011025" cy="6677025"/>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DCFBEA68-9A0A-43B4-8EC3-55FCD8325BB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1429" b="80306" l="6714" r="29929">
                        <a14:foregroundMark x1="18500" y1="78673" x2="18500" y2="78673"/>
                        <a14:foregroundMark x1="21357" y1="64184" x2="21357" y2="64184"/>
                        <a14:foregroundMark x1="17429" y1="64184" x2="17429" y2="64184"/>
                        <a14:foregroundMark x1="14857" y1="61837" x2="15214" y2="63163"/>
                        <a14:foregroundMark x1="16071" y1="62041" x2="19714" y2="66837"/>
                        <a14:foregroundMark x1="19714" y1="66837" x2="24929" y2="66224"/>
                        <a14:foregroundMark x1="24929" y1="66224" x2="20214" y2="62347"/>
                        <a14:foregroundMark x1="20214" y1="62347" x2="14571" y2="64184"/>
                        <a14:foregroundMark x1="14571" y1="64184" x2="19500" y2="66939"/>
                        <a14:foregroundMark x1="19500" y1="66939" x2="21357" y2="66122"/>
                        <a14:foregroundMark x1="25214" y1="67449" x2="24143" y2="74592"/>
                        <a14:foregroundMark x1="24143" y1="74592" x2="25929" y2="67857"/>
                        <a14:foregroundMark x1="25929" y1="67857" x2="25286" y2="75102"/>
                        <a14:foregroundMark x1="25286" y1="75102" x2="24714" y2="76122"/>
                        <a14:foregroundMark x1="19714" y1="80408" x2="19714" y2="80408"/>
                        <a14:backgroundMark x1="9929" y1="63163" x2="12071" y2="69592"/>
                        <a14:backgroundMark x1="12071" y1="69592" x2="10286" y2="76327"/>
                        <a14:backgroundMark x1="10286" y1="76327" x2="5357" y2="75816"/>
                        <a14:backgroundMark x1="5357" y1="75816" x2="5857" y2="68469"/>
                        <a14:backgroundMark x1="5857" y1="68469" x2="9500" y2="63776"/>
                        <a14:backgroundMark x1="9500" y1="63776" x2="9929" y2="63571"/>
                        <a14:backgroundMark x1="11429" y1="66122" x2="9000" y2="72143"/>
                        <a14:backgroundMark x1="9000" y1="72143" x2="8857" y2="72857"/>
                        <a14:backgroundMark x1="11571" y1="64898" x2="11571" y2="71122"/>
                        <a14:backgroundMark x1="26857" y1="65510" x2="28929" y2="72653"/>
                        <a14:backgroundMark x1="28929" y1="72653" x2="27286" y2="66020"/>
                        <a14:backgroundMark x1="27286" y1="66020" x2="27286" y2="65918"/>
                        <a14:backgroundMark x1="8857" y1="65714" x2="6286" y2="72245"/>
                        <a14:backgroundMark x1="6286" y1="72245" x2="8286" y2="65408"/>
                        <a14:backgroundMark x1="8286" y1="65408" x2="8500" y2="73367"/>
                        <a14:backgroundMark x1="8500" y1="73367" x2="6286" y2="67041"/>
                        <a14:backgroundMark x1="6286" y1="67041" x2="9857" y2="66224"/>
                        <a14:backgroundMark x1="9857" y1="66224" x2="9857" y2="66224"/>
                        <a14:backgroundMark x1="7643" y1="73571" x2="7429" y2="73776"/>
                        <a14:backgroundMark x1="6857" y1="69592" x2="9929" y2="76633"/>
                        <a14:backgroundMark x1="9929" y1="76633" x2="5071" y2="74184"/>
                        <a14:backgroundMark x1="5071" y1="74184" x2="6571" y2="75000"/>
                      </a14:backgroundRemoval>
                    </a14:imgEffect>
                  </a14:imgLayer>
                </a14:imgProps>
              </a:ext>
              <a:ext uri="{28A0092B-C50C-407E-A947-70E740481C1C}">
                <a14:useLocalDpi xmlns:a14="http://schemas.microsoft.com/office/drawing/2010/main" val="0"/>
              </a:ext>
            </a:extLst>
          </a:blip>
          <a:srcRect l="6850" t="48116" r="67429" b="18446"/>
          <a:stretch/>
        </p:blipFill>
        <p:spPr>
          <a:xfrm>
            <a:off x="4425116" y="1223999"/>
            <a:ext cx="2585284" cy="2039112"/>
          </a:xfrm>
          <a:prstGeom prst="rect">
            <a:avLst/>
          </a:prstGeom>
        </p:spPr>
      </p:pic>
      <p:sp>
        <p:nvSpPr>
          <p:cNvPr id="8" name="TextBox 7">
            <a:extLst>
              <a:ext uri="{FF2B5EF4-FFF2-40B4-BE49-F238E27FC236}">
                <a16:creationId xmlns:a16="http://schemas.microsoft.com/office/drawing/2014/main" id="{9F8237B6-A0D8-4090-85CD-5DDD1EFB5779}"/>
              </a:ext>
            </a:extLst>
          </p:cNvPr>
          <p:cNvSpPr txBox="1"/>
          <p:nvPr/>
        </p:nvSpPr>
        <p:spPr>
          <a:xfrm>
            <a:off x="8361680" y="2642291"/>
            <a:ext cx="3473917"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The wise Judge told Mari that he thinks that Norm should go to live with Bean, Dot and his family.  </a:t>
            </a:r>
            <a:endParaRPr lang="en-GB" sz="4000" dirty="0"/>
          </a:p>
        </p:txBody>
      </p:sp>
      <p:pic>
        <p:nvPicPr>
          <p:cNvPr id="11" name="Picture 10" descr="A picture containing fabric&#10;&#10;Description automatically generated">
            <a:extLst>
              <a:ext uri="{FF2B5EF4-FFF2-40B4-BE49-F238E27FC236}">
                <a16:creationId xmlns:a16="http://schemas.microsoft.com/office/drawing/2014/main" id="{5B08594A-1EBC-4FC2-AEA4-7F9A0E80EED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000" b="33625" l="9750" r="29875">
                        <a14:foregroundMark x1="19125" y1="19875" x2="22500" y2="21750"/>
                        <a14:foregroundMark x1="22500" y1="21750" x2="23375" y2="18375"/>
                        <a14:foregroundMark x1="23375" y1="18375" x2="18875" y2="18250"/>
                        <a14:foregroundMark x1="18875" y1="18250" x2="19625" y2="21750"/>
                        <a14:foregroundMark x1="19625" y1="21750" x2="22250" y2="18250"/>
                        <a14:foregroundMark x1="22250" y1="18250" x2="18125" y2="16750"/>
                        <a14:foregroundMark x1="18125" y1="16750" x2="19750" y2="20125"/>
                        <a14:foregroundMark x1="19750" y1="20125" x2="20625" y2="20250"/>
                        <a14:foregroundMark x1="11625" y1="30625" x2="11625" y2="30625"/>
                        <a14:foregroundMark x1="17250" y1="18250" x2="18375" y2="22250"/>
                        <a14:foregroundMark x1="18375" y1="22250" x2="21875" y2="24250"/>
                        <a14:foregroundMark x1="21875" y1="24250" x2="26125" y2="22875"/>
                        <a14:foregroundMark x1="26125" y1="22875" x2="23500" y2="19000"/>
                        <a14:foregroundMark x1="23500" y1="19000" x2="19250" y2="18375"/>
                        <a14:foregroundMark x1="19250" y1="18375" x2="16250" y2="22000"/>
                        <a14:foregroundMark x1="16250" y1="22000" x2="21125" y2="24875"/>
                        <a14:foregroundMark x1="21125" y1="24875" x2="23125" y2="19250"/>
                        <a14:foregroundMark x1="23125" y1="19250" x2="19375" y2="17000"/>
                        <a14:foregroundMark x1="19375" y1="17000" x2="17000" y2="20375"/>
                        <a14:foregroundMark x1="17000" y1="20375" x2="21500" y2="21000"/>
                        <a14:foregroundMark x1="21500" y1="21000" x2="21375" y2="21000"/>
                        <a14:foregroundMark x1="20250" y1="8000" x2="20250" y2="8000"/>
                      </a14:backgroundRemoval>
                    </a14:imgEffect>
                  </a14:imgLayer>
                </a14:imgProps>
              </a:ext>
              <a:ext uri="{28A0092B-C50C-407E-A947-70E740481C1C}">
                <a14:useLocalDpi xmlns:a14="http://schemas.microsoft.com/office/drawing/2010/main" val="0"/>
              </a:ext>
            </a:extLst>
          </a:blip>
          <a:srcRect l="7282" t="5324" r="67547" b="63098"/>
          <a:stretch/>
        </p:blipFill>
        <p:spPr>
          <a:xfrm>
            <a:off x="275559" y="1783107"/>
            <a:ext cx="3473917" cy="5704371"/>
          </a:xfrm>
          <a:prstGeom prst="rect">
            <a:avLst/>
          </a:prstGeom>
        </p:spPr>
      </p:pic>
      <p:sp>
        <p:nvSpPr>
          <p:cNvPr id="7" name="TextBox 6">
            <a:extLst>
              <a:ext uri="{FF2B5EF4-FFF2-40B4-BE49-F238E27FC236}">
                <a16:creationId xmlns:a16="http://schemas.microsoft.com/office/drawing/2014/main" id="{DAEDBB43-D54A-425D-9A66-D88FD25947A1}"/>
              </a:ext>
            </a:extLst>
          </p:cNvPr>
          <p:cNvSpPr txBox="1"/>
          <p:nvPr/>
        </p:nvSpPr>
        <p:spPr>
          <a:xfrm>
            <a:off x="275558" y="210517"/>
            <a:ext cx="3473917"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went to see a wise judge about Norm. </a:t>
            </a:r>
            <a:endParaRPr lang="en-GB" sz="4000" dirty="0"/>
          </a:p>
        </p:txBody>
      </p:sp>
    </p:spTree>
    <p:extLst>
      <p:ext uri="{BB962C8B-B14F-4D97-AF65-F5344CB8AC3E}">
        <p14:creationId xmlns:p14="http://schemas.microsoft.com/office/powerpoint/2010/main" val="50748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587174A-9AFC-4E66-B63D-86EA5E761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drawing of a cartoon character&#10;&#10;Description automatically generated">
            <a:extLst>
              <a:ext uri="{FF2B5EF4-FFF2-40B4-BE49-F238E27FC236}">
                <a16:creationId xmlns:a16="http://schemas.microsoft.com/office/drawing/2014/main" id="{D1E1D1C3-DC3D-4AA2-9895-F5866A58495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1007727" y="3177486"/>
            <a:ext cx="2451652" cy="3823081"/>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8472FEDE-0A03-47B5-9706-CAA491DF910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334242" y="5578415"/>
            <a:ext cx="1279585" cy="1279585"/>
          </a:xfrm>
          <a:prstGeom prst="rect">
            <a:avLst/>
          </a:prstGeom>
        </p:spPr>
      </p:pic>
      <p:pic>
        <p:nvPicPr>
          <p:cNvPr id="11" name="Picture 10" descr="A drawing of a cartoon character&#10;&#10;Description automatically generated">
            <a:extLst>
              <a:ext uri="{FF2B5EF4-FFF2-40B4-BE49-F238E27FC236}">
                <a16:creationId xmlns:a16="http://schemas.microsoft.com/office/drawing/2014/main" id="{2FB351D7-A75D-4647-8368-A7C8DAD1DF57}"/>
              </a:ext>
            </a:extLst>
          </p:cNvPr>
          <p:cNvPicPr>
            <a:picLocks noChangeAspect="1"/>
          </p:cNvPicPr>
          <p:nvPr/>
        </p:nvPicPr>
        <p:blipFill rotWithShape="1">
          <a:blip r:embed="rId7">
            <a:extLst>
              <a:ext uri="{BEBA8EAE-BF5A-486C-A8C5-ECC9F3942E4B}">
                <a14:imgProps xmlns:a14="http://schemas.microsoft.com/office/drawing/2010/main">
                  <a14:imgLayer r:embed="rId4">
                    <a14:imgEffect>
                      <a14:backgroundRemoval t="48734" b="89030" l="35021" r="58861">
                        <a14:foregroundMark x1="35443" y1="64557" x2="35443" y2="64557"/>
                        <a14:foregroundMark x1="42616" y1="85443" x2="42616" y2="85443"/>
                        <a14:foregroundMark x1="41350" y1="86498" x2="41350" y2="86498"/>
                        <a14:foregroundMark x1="41139" y1="88186" x2="41139" y2="88186"/>
                        <a14:foregroundMark x1="42194" y1="87131" x2="42194" y2="87131"/>
                        <a14:foregroundMark x1="42616" y1="88819" x2="42616" y2="88819"/>
                        <a14:foregroundMark x1="39241" y1="87553" x2="39241" y2="87553"/>
                        <a14:foregroundMark x1="55485" y1="87975" x2="55485" y2="87975"/>
                        <a14:foregroundMark x1="52321" y1="89030" x2="52321" y2="89030"/>
                      </a14:backgroundRemoval>
                    </a14:imgEffect>
                  </a14:imgLayer>
                </a14:imgProps>
              </a:ext>
              <a:ext uri="{28A0092B-C50C-407E-A947-70E740481C1C}">
                <a14:useLocalDpi xmlns:a14="http://schemas.microsoft.com/office/drawing/2010/main" val="0"/>
              </a:ext>
            </a:extLst>
          </a:blip>
          <a:srcRect l="32092" t="43798" r="38011" b="6145"/>
          <a:stretch/>
        </p:blipFill>
        <p:spPr>
          <a:xfrm>
            <a:off x="3011509" y="3757610"/>
            <a:ext cx="2029300" cy="3397648"/>
          </a:xfrm>
          <a:prstGeom prst="rect">
            <a:avLst/>
          </a:prstGeom>
        </p:spPr>
      </p:pic>
      <p:pic>
        <p:nvPicPr>
          <p:cNvPr id="10" name="Picture 9" descr="A picture containing room, fabric&#10;&#10;Description automatically generated">
            <a:extLst>
              <a:ext uri="{FF2B5EF4-FFF2-40B4-BE49-F238E27FC236}">
                <a16:creationId xmlns:a16="http://schemas.microsoft.com/office/drawing/2014/main" id="{A64E785E-D04C-403B-8389-6C3BC82C9AF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7404" b="61800" l="38815" r="57589"/>
                    </a14:imgEffect>
                  </a14:imgLayer>
                </a14:imgProps>
              </a:ext>
              <a:ext uri="{28A0092B-C50C-407E-A947-70E740481C1C}">
                <a14:useLocalDpi xmlns:a14="http://schemas.microsoft.com/office/drawing/2010/main" val="0"/>
              </a:ext>
            </a:extLst>
          </a:blip>
          <a:srcRect l="36468" t="34355" r="40064" b="35151"/>
          <a:stretch/>
        </p:blipFill>
        <p:spPr>
          <a:xfrm>
            <a:off x="2996300" y="5089027"/>
            <a:ext cx="1514730" cy="196816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8B5DC63E-D76F-494C-B869-384B455D30E2}"/>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212887" y="6141833"/>
            <a:ext cx="608742" cy="716167"/>
          </a:xfrm>
          <a:prstGeom prst="rect">
            <a:avLst/>
          </a:prstGeom>
        </p:spPr>
      </p:pic>
      <p:sp>
        <p:nvSpPr>
          <p:cNvPr id="12" name="TextBox 11">
            <a:extLst>
              <a:ext uri="{FF2B5EF4-FFF2-40B4-BE49-F238E27FC236}">
                <a16:creationId xmlns:a16="http://schemas.microsoft.com/office/drawing/2014/main" id="{5C3E0D59-42CD-4D5A-8BCD-C13080BCCEF7}"/>
              </a:ext>
            </a:extLst>
          </p:cNvPr>
          <p:cNvSpPr txBox="1"/>
          <p:nvPr/>
        </p:nvSpPr>
        <p:spPr>
          <a:xfrm>
            <a:off x="6175812" y="3022041"/>
            <a:ext cx="5692397"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Norm is now a happy little monster with his new family.</a:t>
            </a:r>
          </a:p>
          <a:p>
            <a:pPr algn="ctr"/>
            <a:endParaRPr lang="en-GB" sz="3600" b="1" dirty="0">
              <a:latin typeface="Curlz MT" panose="04040404050702020202" pitchFamily="82" charset="0"/>
            </a:endParaRPr>
          </a:p>
          <a:p>
            <a:pPr algn="ctr"/>
            <a:r>
              <a:rPr lang="en-GB" sz="3600" b="1" dirty="0">
                <a:latin typeface="Curlz MT" panose="04040404050702020202" pitchFamily="82" charset="0"/>
              </a:rPr>
              <a:t>And best of all Bean and Dot get a new brother to play with. </a:t>
            </a:r>
          </a:p>
          <a:p>
            <a:pPr algn="ctr"/>
            <a:r>
              <a:rPr lang="en-GB" sz="4000" b="1" dirty="0">
                <a:latin typeface="Curlz MT" panose="04040404050702020202" pitchFamily="82" charset="0"/>
              </a:rPr>
              <a:t>  </a:t>
            </a:r>
            <a:endParaRPr lang="en-GB" sz="4000" dirty="0"/>
          </a:p>
        </p:txBody>
      </p:sp>
      <p:pic>
        <p:nvPicPr>
          <p:cNvPr id="14" name="Picture 13" descr="A picture containing drawing, mirror&#10;&#10;Description automatically generated">
            <a:extLst>
              <a:ext uri="{FF2B5EF4-FFF2-40B4-BE49-F238E27FC236}">
                <a16:creationId xmlns:a16="http://schemas.microsoft.com/office/drawing/2014/main" id="{B7A344DE-535B-466F-87CF-6B2D57D440D5}"/>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36250" y1="50000" x2="36250" y2="50000"/>
                        <a14:foregroundMark x1="74219" y1="46528" x2="74219" y2="46528"/>
                      </a14:backgroundRemoval>
                    </a14:imgEffect>
                  </a14:imgLayer>
                </a14:imgProps>
              </a:ext>
              <a:ext uri="{28A0092B-C50C-407E-A947-70E740481C1C}">
                <a14:useLocalDpi xmlns:a14="http://schemas.microsoft.com/office/drawing/2010/main" val="0"/>
              </a:ext>
            </a:extLst>
          </a:blip>
          <a:stretch>
            <a:fillRect/>
          </a:stretch>
        </p:blipFill>
        <p:spPr>
          <a:xfrm rot="21049021">
            <a:off x="1909423" y="4308420"/>
            <a:ext cx="1074921" cy="498843"/>
          </a:xfrm>
          <a:prstGeom prst="rect">
            <a:avLst/>
          </a:prstGeom>
        </p:spPr>
      </p:pic>
    </p:spTree>
    <p:extLst>
      <p:ext uri="{BB962C8B-B14F-4D97-AF65-F5344CB8AC3E}">
        <p14:creationId xmlns:p14="http://schemas.microsoft.com/office/powerpoint/2010/main" val="2239685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 up of a logo&#10;&#10;Description automatically generated">
            <a:extLst>
              <a:ext uri="{FF2B5EF4-FFF2-40B4-BE49-F238E27FC236}">
                <a16:creationId xmlns:a16="http://schemas.microsoft.com/office/drawing/2014/main" id="{2D9ACE55-DB45-40BC-88D5-D7E095D807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5498" y="3271972"/>
            <a:ext cx="7661003" cy="2566437"/>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DC3FD98-5787-4B24-807E-5F382C9139AC}"/>
              </a:ext>
            </a:extLst>
          </p:cNvPr>
          <p:cNvSpPr txBox="1"/>
          <p:nvPr/>
        </p:nvSpPr>
        <p:spPr>
          <a:xfrm>
            <a:off x="2902226" y="1087579"/>
            <a:ext cx="6454417" cy="1569660"/>
          </a:xfrm>
          <a:prstGeom prst="rect">
            <a:avLst/>
          </a:prstGeom>
          <a:noFill/>
        </p:spPr>
        <p:txBody>
          <a:bodyPr wrap="square" rtlCol="0">
            <a:spAutoFit/>
          </a:bodyPr>
          <a:lstStyle/>
          <a:p>
            <a:pPr algn="ctr"/>
            <a:r>
              <a:rPr lang="en-GB" sz="4800" dirty="0">
                <a:latin typeface="Curlz MT" panose="04040404050702020202" pitchFamily="82" charset="0"/>
              </a:rPr>
              <a:t>A story created especially for  </a:t>
            </a:r>
          </a:p>
        </p:txBody>
      </p:sp>
      <p:sp>
        <p:nvSpPr>
          <p:cNvPr id="5" name="Rectangle 4">
            <a:extLst>
              <a:ext uri="{FF2B5EF4-FFF2-40B4-BE49-F238E27FC236}">
                <a16:creationId xmlns:a16="http://schemas.microsoft.com/office/drawing/2014/main" id="{10E05BA5-A368-4B19-A883-0A256B860082}"/>
              </a:ext>
            </a:extLst>
          </p:cNvPr>
          <p:cNvSpPr/>
          <p:nvPr/>
        </p:nvSpPr>
        <p:spPr>
          <a:xfrm>
            <a:off x="9468835" y="6345241"/>
            <a:ext cx="2610971" cy="369332"/>
          </a:xfrm>
          <a:prstGeom prst="rect">
            <a:avLst/>
          </a:prstGeom>
        </p:spPr>
        <p:txBody>
          <a:bodyPr wrap="none">
            <a:spAutoFit/>
          </a:bodyPr>
          <a:lstStyle/>
          <a:p>
            <a:pPr algn="ctr"/>
            <a:r>
              <a:rPr lang="en-GB" dirty="0">
                <a:latin typeface="Curlz MT" panose="04040404050702020202" pitchFamily="82" charset="0"/>
              </a:rPr>
              <a:t>Created by Janine Griffiths. </a:t>
            </a:r>
          </a:p>
        </p:txBody>
      </p:sp>
    </p:spTree>
    <p:extLst>
      <p:ext uri="{BB962C8B-B14F-4D97-AF65-F5344CB8AC3E}">
        <p14:creationId xmlns:p14="http://schemas.microsoft.com/office/powerpoint/2010/main" val="2724518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49FBB0-4C86-499C-BD6A-D417D1EEAE74}">
  <ds:schemaRefs>
    <ds:schemaRef ds:uri="http://schemas.microsoft.com/sharepoint/v3/contenttype/forms"/>
  </ds:schemaRefs>
</ds:datastoreItem>
</file>

<file path=customXml/itemProps2.xml><?xml version="1.0" encoding="utf-8"?>
<ds:datastoreItem xmlns:ds="http://schemas.openxmlformats.org/officeDocument/2006/customXml" ds:itemID="{C1C6DF89-E469-4320-84E7-B36483B77CAD}">
  <ds:schemaRefs>
    <ds:schemaRef ds:uri="http://purl.org/dc/dcmitype/"/>
    <ds:schemaRef ds:uri="http://schemas.microsoft.com/office/2006/documentManagement/types"/>
    <ds:schemaRef ds:uri="3e775f40-7bf1-416c-ad2f-3a8ce38e1271"/>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1b1fde7c-afd4-418f-99b6-e873677f552e"/>
    <ds:schemaRef ds:uri="http://www.w3.org/XML/1998/namespace"/>
  </ds:schemaRefs>
</ds:datastoreItem>
</file>

<file path=customXml/itemProps3.xml><?xml version="1.0" encoding="utf-8"?>
<ds:datastoreItem xmlns:ds="http://schemas.openxmlformats.org/officeDocument/2006/customXml" ds:itemID="{FD8E90F2-9D64-4788-B678-653F8FF239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5d7410-e0cf-4c76-8e5f-cd38d76dd8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134</TotalTime>
  <Words>612</Words>
  <Application>Microsoft Office PowerPoint</Application>
  <PresentationFormat>Widescreen</PresentationFormat>
  <Paragraphs>62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Janine Griffiths</dc:creator>
  <cp:lastModifiedBy>Sian E Gibbon</cp:lastModifiedBy>
  <cp:revision>8</cp:revision>
  <dcterms:created xsi:type="dcterms:W3CDTF">2020-04-30T13:09:23Z</dcterms:created>
  <dcterms:modified xsi:type="dcterms:W3CDTF">2026-10-07T12:38:36Z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y fmtid="{D5CDD505-2E9C-101B-9397-08002B2CF9AE}" pid="3" name="Order">
    <vt:r8>100</vt:r8>
  </property>
  <property fmtid="{D5CDD505-2E9C-101B-9397-08002B2CF9AE}" pid="4" name="MediaServiceImageTags">
    <vt:lpwstr/>
  </property>
</Properties>
</file>