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6" r:id="rId5"/>
    <p:sldId id="259" r:id="rId6"/>
    <p:sldId id="281" r:id="rId7"/>
    <p:sldId id="282" r:id="rId8"/>
    <p:sldId id="278" r:id="rId9"/>
    <p:sldId id="270" r:id="rId10"/>
    <p:sldId id="275" r:id="rId11"/>
    <p:sldId id="279" r:id="rId12"/>
    <p:sldId id="268" r:id="rId13"/>
    <p:sldId id="277" r:id="rId14"/>
    <p:sldId id="276" r:id="rId15"/>
    <p:sldId id="261" r:id="rId16"/>
    <p:sldId id="262" r:id="rId17"/>
    <p:sldId id="263" r:id="rId18"/>
    <p:sldId id="272" r:id="rId19"/>
    <p:sldId id="271" r:id="rId20"/>
    <p:sldId id="283" r:id="rId21"/>
    <p:sldId id="273" r:id="rId22"/>
    <p:sldId id="274" r:id="rId23"/>
    <p:sldId id="266" r:id="rId24"/>
    <p:sldId id="265" r:id="rId25"/>
    <p:sldId id="267" r:id="rId26"/>
    <p:sldId id="28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A3C2"/>
    <a:srgbClr val="8F87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DBB205-5493-12B1-54CA-171488495386}" v="3" dt="2026-03-17T08:25:34.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53" autoAdjust="0"/>
    <p:restoredTop sz="94249" autoAdjust="0"/>
  </p:normalViewPr>
  <p:slideViewPr>
    <p:cSldViewPr snapToGrid="0">
      <p:cViewPr>
        <p:scale>
          <a:sx n="66" d="100"/>
          <a:sy n="66" d="100"/>
        </p:scale>
        <p:origin x="906" y="1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luca.miklovits@blaenau-gwent.gov.uk" userId="S::urn:spo:guest#raluca.miklovits@blaenau-gwent.gov.uk::" providerId="AD" clId="Web-{95DBB205-5493-12B1-54CA-171488495386}"/>
    <pc:docChg chg="sldOrd">
      <pc:chgData name="raluca.miklovits@blaenau-gwent.gov.uk" userId="S::urn:spo:guest#raluca.miklovits@blaenau-gwent.gov.uk::" providerId="AD" clId="Web-{95DBB205-5493-12B1-54CA-171488495386}" dt="2026-03-17T08:25:34.484" v="2"/>
      <pc:docMkLst>
        <pc:docMk/>
      </pc:docMkLst>
      <pc:sldChg chg="ord">
        <pc:chgData name="raluca.miklovits@blaenau-gwent.gov.uk" userId="S::urn:spo:guest#raluca.miklovits@blaenau-gwent.gov.uk::" providerId="AD" clId="Web-{95DBB205-5493-12B1-54CA-171488495386}" dt="2026-03-17T08:25:23.624" v="1"/>
        <pc:sldMkLst>
          <pc:docMk/>
          <pc:sldMk cId="2214354894" sldId="271"/>
        </pc:sldMkLst>
      </pc:sldChg>
      <pc:sldChg chg="ord">
        <pc:chgData name="raluca.miklovits@blaenau-gwent.gov.uk" userId="S::urn:spo:guest#raluca.miklovits@blaenau-gwent.gov.uk::" providerId="AD" clId="Web-{95DBB205-5493-12B1-54CA-171488495386}" dt="2026-03-17T08:25:34.484" v="2"/>
        <pc:sldMkLst>
          <pc:docMk/>
          <pc:sldMk cId="3252409510"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7C3275-F59D-4AF7-80CD-D659333D3B9C}" type="datetimeFigureOut">
              <a:rPr lang="en-GB" smtClean="0"/>
              <a:t>17/03/2026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5EAB9A-E2BC-4C8F-ADCF-CEB449890986}" type="slidenum">
              <a:rPr lang="en-GB" smtClean="0"/>
              <a:t>‹#›</a:t>
            </a:fld>
            <a:endParaRPr lang="en-GB" dirty="0"/>
          </a:p>
        </p:txBody>
      </p:sp>
    </p:spTree>
    <p:extLst>
      <p:ext uri="{BB962C8B-B14F-4D97-AF65-F5344CB8AC3E}">
        <p14:creationId xmlns:p14="http://schemas.microsoft.com/office/powerpoint/2010/main" val="2254178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C5EAB9A-E2BC-4C8F-ADCF-CEB449890986}" type="slidenum">
              <a:rPr lang="en-GB" smtClean="0"/>
              <a:t>7</a:t>
            </a:fld>
            <a:endParaRPr lang="en-GB" dirty="0"/>
          </a:p>
        </p:txBody>
      </p:sp>
    </p:spTree>
    <p:extLst>
      <p:ext uri="{BB962C8B-B14F-4D97-AF65-F5344CB8AC3E}">
        <p14:creationId xmlns:p14="http://schemas.microsoft.com/office/powerpoint/2010/main" val="533739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5D734-9753-4624-B04E-89B3C1862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0320E2-A6AC-4413-BD28-1774A62032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3D7D1BD-5B7B-4DB7-81C4-719BB44424ED}"/>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5" name="Footer Placeholder 4">
            <a:extLst>
              <a:ext uri="{FF2B5EF4-FFF2-40B4-BE49-F238E27FC236}">
                <a16:creationId xmlns:a16="http://schemas.microsoft.com/office/drawing/2014/main" id="{A3DB9E56-EE5D-4A98-89F1-8B8493685D1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A362994-3A25-4E1C-8684-969CB7826B89}"/>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44568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91BE-EBD1-43EA-9A0A-05073C01E5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602DC8-FB64-42C3-9412-0DC29083A8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9F76B9-77C6-4BDD-82D6-29B509F9A1B0}"/>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5" name="Footer Placeholder 4">
            <a:extLst>
              <a:ext uri="{FF2B5EF4-FFF2-40B4-BE49-F238E27FC236}">
                <a16:creationId xmlns:a16="http://schemas.microsoft.com/office/drawing/2014/main" id="{6370D6E7-D324-4F28-A3B7-883C53F7397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E83EFFE-0EB9-4F91-982B-96961C778EAD}"/>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2004589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DB072-59CA-4B04-BEE1-03C985D1C3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A0F776-C0D7-4C37-B3DC-2FB33CE0CE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279D8D-EB80-4BD8-B33E-5259A6CEAB08}"/>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5" name="Footer Placeholder 4">
            <a:extLst>
              <a:ext uri="{FF2B5EF4-FFF2-40B4-BE49-F238E27FC236}">
                <a16:creationId xmlns:a16="http://schemas.microsoft.com/office/drawing/2014/main" id="{D6241CFC-D572-4784-BD4D-940AE44DE65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13FF147-FBD4-4F62-B11E-647C49696A5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05372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FD2FF-A08D-4B82-9F4F-D1645F95D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89F687-F5FB-4FE0-8D91-E699081483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A03ADF2-D96C-4DEB-8CF7-A53AF8F447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B7AAF82-60A4-4D1A-B85E-39626E75D69F}"/>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6" name="Footer Placeholder 5">
            <a:extLst>
              <a:ext uri="{FF2B5EF4-FFF2-40B4-BE49-F238E27FC236}">
                <a16:creationId xmlns:a16="http://schemas.microsoft.com/office/drawing/2014/main" id="{2F6437B9-ABB6-4180-A908-40273A4BD7D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8A97656-8B68-4B59-B5E8-0EB136B24778}"/>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34593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095E-FFB8-4E0E-9E9F-3D624B7C91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1033A4-C4C5-4B60-BEC7-5828500CE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15268A-05B0-42E0-93AC-B251D2D613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675379E-DD65-4CA2-97F1-F82AADFE3B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E3B6C9-392E-4220-A0D5-7FE39C970C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D64571-802D-4847-A50E-A0B8BF1D1740}"/>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8" name="Footer Placeholder 7">
            <a:extLst>
              <a:ext uri="{FF2B5EF4-FFF2-40B4-BE49-F238E27FC236}">
                <a16:creationId xmlns:a16="http://schemas.microsoft.com/office/drawing/2014/main" id="{7547D813-C5A9-4E6C-A790-616A2A73D3A5}"/>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BB9B8376-0593-41BB-8F13-3EAD4B7192DF}"/>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277012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01F2B-E421-4BFB-A468-67B75AF8668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0C839A8-E313-4B2F-9AE7-AFB982E326D5}"/>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4" name="Footer Placeholder 3">
            <a:extLst>
              <a:ext uri="{FF2B5EF4-FFF2-40B4-BE49-F238E27FC236}">
                <a16:creationId xmlns:a16="http://schemas.microsoft.com/office/drawing/2014/main" id="{547D7EAE-4276-47F2-A41F-7DD791BEAC0A}"/>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F3C4510-E181-45EA-B3AE-325EF7B2ED6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19073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5B6BCA-214E-4A5D-9B94-2B2316B002AD}"/>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3" name="Footer Placeholder 2">
            <a:extLst>
              <a:ext uri="{FF2B5EF4-FFF2-40B4-BE49-F238E27FC236}">
                <a16:creationId xmlns:a16="http://schemas.microsoft.com/office/drawing/2014/main" id="{9ABC2E33-87C6-4684-A8C2-DF0833E778F4}"/>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3DC88E2A-0406-4563-932A-F74ED148B496}"/>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962761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AAFBB-A157-4E8B-86A7-9A9B00AF2F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7C6C25C-8118-4A87-B8A5-1CD20B859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B60250E-8798-47C9-B420-E483D8A6E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12F1EC-4740-478D-BE48-B05D599D45A0}"/>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6" name="Footer Placeholder 5">
            <a:extLst>
              <a:ext uri="{FF2B5EF4-FFF2-40B4-BE49-F238E27FC236}">
                <a16:creationId xmlns:a16="http://schemas.microsoft.com/office/drawing/2014/main" id="{1DCBB744-A2F4-433E-BD09-FCDB34B55F5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34014A2-7B7B-4238-A876-D57A65F30C8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154204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7444A-2DD6-4D3D-8ED4-84AC33061B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224B64-CA8F-4052-B0DB-412C7BE0C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2243FC69-699D-42FA-862E-C0D22386F9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4067F-91C0-42AA-9A39-78C84B4FA6A0}"/>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6" name="Footer Placeholder 5">
            <a:extLst>
              <a:ext uri="{FF2B5EF4-FFF2-40B4-BE49-F238E27FC236}">
                <a16:creationId xmlns:a16="http://schemas.microsoft.com/office/drawing/2014/main" id="{20B110E3-2C96-4DDA-B36F-06A0565E1A5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BD2ED9F4-D010-4C76-AF10-EF39DC15FAAB}"/>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1501865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0AC4-5561-44A4-856B-4DF62ED8B42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2A8795F-CC36-4748-92ED-700260AC30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EB8633-2561-49CD-AD3E-E3AD5E47EC79}"/>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5" name="Footer Placeholder 4">
            <a:extLst>
              <a:ext uri="{FF2B5EF4-FFF2-40B4-BE49-F238E27FC236}">
                <a16:creationId xmlns:a16="http://schemas.microsoft.com/office/drawing/2014/main" id="{C0551D3A-1464-4DA3-A1B5-B0E5BB092D1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F6BBE4F-8AB0-4F5F-A867-8D69B8C0287C}"/>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743375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5988FF-336F-41A6-BF95-0D2DACB794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B0727D-D608-4998-9483-3CD69DF083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38480B-C674-434C-BCF4-CBCEB98E6B90}"/>
              </a:ext>
            </a:extLst>
          </p:cNvPr>
          <p:cNvSpPr>
            <a:spLocks noGrp="1"/>
          </p:cNvSpPr>
          <p:nvPr>
            <p:ph type="dt" sz="half" idx="10"/>
          </p:nvPr>
        </p:nvSpPr>
        <p:spPr/>
        <p:txBody>
          <a:bodyPr/>
          <a:lstStyle/>
          <a:p>
            <a:fld id="{164AE879-59BE-4C6A-AF78-33E5B1FFD05D}" type="datetimeFigureOut">
              <a:rPr lang="en-GB" smtClean="0"/>
              <a:t>17/03/2026</a:t>
            </a:fld>
            <a:endParaRPr lang="en-GB" dirty="0"/>
          </a:p>
        </p:txBody>
      </p:sp>
      <p:sp>
        <p:nvSpPr>
          <p:cNvPr id="5" name="Footer Placeholder 4">
            <a:extLst>
              <a:ext uri="{FF2B5EF4-FFF2-40B4-BE49-F238E27FC236}">
                <a16:creationId xmlns:a16="http://schemas.microsoft.com/office/drawing/2014/main" id="{5164E4EC-F23D-43B8-963B-3209848CFE6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C68319E-8B33-4410-B556-ADABBFD60140}"/>
              </a:ext>
            </a:extLst>
          </p:cNvPr>
          <p:cNvSpPr>
            <a:spLocks noGrp="1"/>
          </p:cNvSpPr>
          <p:nvPr>
            <p:ph type="sldNum" sz="quarter" idx="12"/>
          </p:nvPr>
        </p:nvSpPr>
        <p:spPr/>
        <p:txBody>
          <a:bodyPr/>
          <a:lstStyle/>
          <a:p>
            <a:fld id="{F5775110-962A-4DCD-BBC1-D97803BE19F8}" type="slidenum">
              <a:rPr lang="en-GB" smtClean="0"/>
              <a:t>‹#›</a:t>
            </a:fld>
            <a:endParaRPr lang="en-GB" dirty="0"/>
          </a:p>
        </p:txBody>
      </p:sp>
    </p:spTree>
    <p:extLst>
      <p:ext uri="{BB962C8B-B14F-4D97-AF65-F5344CB8AC3E}">
        <p14:creationId xmlns:p14="http://schemas.microsoft.com/office/powerpoint/2010/main" val="3291199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8CAFE5-77A6-4B10-976C-989686A789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97B4D0-70D3-48C2-B3A6-12A72D4A8F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30128A-48AF-4C0D-9F7B-DD7C2FE35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AE879-59BE-4C6A-AF78-33E5B1FFD05D}" type="datetimeFigureOut">
              <a:rPr lang="en-GB" smtClean="0"/>
              <a:t>17/03/2026</a:t>
            </a:fld>
            <a:endParaRPr lang="en-GB" dirty="0"/>
          </a:p>
        </p:txBody>
      </p:sp>
      <p:sp>
        <p:nvSpPr>
          <p:cNvPr id="5" name="Footer Placeholder 4">
            <a:extLst>
              <a:ext uri="{FF2B5EF4-FFF2-40B4-BE49-F238E27FC236}">
                <a16:creationId xmlns:a16="http://schemas.microsoft.com/office/drawing/2014/main" id="{2E390BFE-3280-4CB9-9CCC-2642399893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27EADBED-6A0D-4A9F-8F5D-CE5D2D33F6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75110-962A-4DCD-BBC1-D97803BE19F8}" type="slidenum">
              <a:rPr lang="en-GB" smtClean="0"/>
              <a:t>‹#›</a:t>
            </a:fld>
            <a:endParaRPr lang="en-GB" dirty="0"/>
          </a:p>
        </p:txBody>
      </p:sp>
    </p:spTree>
    <p:extLst>
      <p:ext uri="{BB962C8B-B14F-4D97-AF65-F5344CB8AC3E}">
        <p14:creationId xmlns:p14="http://schemas.microsoft.com/office/powerpoint/2010/main" val="2378225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4.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jpg"/><Relationship Id="rId7"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4.wdp"/><Relationship Id="rId4" Type="http://schemas.openxmlformats.org/officeDocument/2006/relationships/image" Target="../media/image8.png"/><Relationship Id="rId9" Type="http://schemas.microsoft.com/office/2007/relationships/hdphoto" Target="../media/hdphoto6.wdp"/></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4" Type="http://schemas.microsoft.com/office/2007/relationships/hdphoto" Target="../media/hdphoto7.wdp"/></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microsoft.com/office/2007/relationships/hdphoto" Target="../media/hdphoto7.wdp"/><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4.png"/><Relationship Id="rId4" Type="http://schemas.microsoft.com/office/2007/relationships/hdphoto" Target="../media/hdphoto7.wdp"/></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1.xml"/><Relationship Id="rId4" Type="http://schemas.microsoft.com/office/2007/relationships/hdphoto" Target="../media/hdphoto8.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8.png"/><Relationship Id="rId4" Type="http://schemas.microsoft.com/office/2007/relationships/hdphoto" Target="../media/hdphoto6.wdp"/></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microsoft.com/office/2007/relationships/hdphoto" Target="../media/hdphoto10.wdp"/><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9.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g"/><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8.png"/><Relationship Id="rId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hyperlink" Target="http://www.publicdomainfiles.com/show_file.php?id=13504599616594" TargetMode="External"/><Relationship Id="rId7" Type="http://schemas.microsoft.com/office/2007/relationships/hdphoto" Target="../media/hdphoto11.wdp"/><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8.png"/><Relationship Id="rId11" Type="http://schemas.microsoft.com/office/2007/relationships/hdphoto" Target="../media/hdphoto4.wdp"/><Relationship Id="rId5" Type="http://schemas.openxmlformats.org/officeDocument/2006/relationships/image" Target="../media/image27.png"/><Relationship Id="rId10" Type="http://schemas.openxmlformats.org/officeDocument/2006/relationships/image" Target="../media/image25.png"/><Relationship Id="rId4" Type="http://schemas.openxmlformats.org/officeDocument/2006/relationships/image" Target="../media/image15.jpg"/><Relationship Id="rId9" Type="http://schemas.microsoft.com/office/2007/relationships/hdphoto" Target="../media/hdphoto12.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7" Type="http://schemas.microsoft.com/office/2007/relationships/hdphoto" Target="../media/hdphoto6.wdp"/><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0.png"/><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2.png"/><Relationship Id="rId7" Type="http://schemas.openxmlformats.org/officeDocument/2006/relationships/image" Target="../media/image3.png"/><Relationship Id="rId2" Type="http://schemas.openxmlformats.org/officeDocument/2006/relationships/image" Target="../media/image31.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7.wdp"/></Relationships>
</file>

<file path=ppt/slides/_rels/slide20.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3.png"/><Relationship Id="rId3" Type="http://schemas.openxmlformats.org/officeDocument/2006/relationships/image" Target="../media/image32.png"/><Relationship Id="rId7" Type="http://schemas.openxmlformats.org/officeDocument/2006/relationships/image" Target="../media/image10.png"/><Relationship Id="rId12" Type="http://schemas.microsoft.com/office/2007/relationships/hdphoto" Target="../media/hdphoto14.wdp"/><Relationship Id="rId2" Type="http://schemas.openxmlformats.org/officeDocument/2006/relationships/image" Target="../media/image6.jpg"/><Relationship Id="rId1" Type="http://schemas.openxmlformats.org/officeDocument/2006/relationships/slideLayout" Target="../slideLayouts/slideLayout1.xml"/><Relationship Id="rId6" Type="http://schemas.microsoft.com/office/2007/relationships/hdphoto" Target="../media/hdphoto5.wdp"/><Relationship Id="rId11" Type="http://schemas.openxmlformats.org/officeDocument/2006/relationships/image" Target="../media/image34.png"/><Relationship Id="rId5" Type="http://schemas.openxmlformats.org/officeDocument/2006/relationships/image" Target="../media/image9.png"/><Relationship Id="rId10" Type="http://schemas.microsoft.com/office/2007/relationships/hdphoto" Target="../media/hdphoto3.wdp"/><Relationship Id="rId4" Type="http://schemas.microsoft.com/office/2007/relationships/hdphoto" Target="../media/hdphoto13.wdp"/><Relationship Id="rId9" Type="http://schemas.openxmlformats.org/officeDocument/2006/relationships/image" Target="../media/image33.png"/><Relationship Id="rId1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12.png"/><Relationship Id="rId4" Type="http://schemas.microsoft.com/office/2007/relationships/hdphoto" Target="../media/hdphoto15.wdp"/></Relationships>
</file>

<file path=ppt/slides/_rels/slide22.xml.rels><?xml version="1.0" encoding="UTF-8" standalone="yes"?>
<Relationships xmlns="http://schemas.openxmlformats.org/package/2006/relationships"><Relationship Id="rId8" Type="http://schemas.microsoft.com/office/2007/relationships/hdphoto" Target="../media/hdphoto16.wdp"/><Relationship Id="rId13" Type="http://schemas.microsoft.com/office/2007/relationships/hdphoto" Target="../media/hdphoto2.wdp"/><Relationship Id="rId3" Type="http://schemas.openxmlformats.org/officeDocument/2006/relationships/image" Target="../media/image9.png"/><Relationship Id="rId7" Type="http://schemas.openxmlformats.org/officeDocument/2006/relationships/image" Target="../media/image38.png"/><Relationship Id="rId12"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39.jpg"/><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5.wdp"/><Relationship Id="rId9"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2941983" y="424070"/>
            <a:ext cx="6268278"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7200" b="1" dirty="0">
                <a:latin typeface="Curlz MT" panose="04040404050702020202" pitchFamily="82" charset="0"/>
              </a:rPr>
              <a:t> Olive needs a home</a:t>
            </a:r>
            <a:r>
              <a:rPr lang="en-GB" sz="7200" dirty="0"/>
              <a:t>!</a:t>
            </a:r>
          </a:p>
        </p:txBody>
      </p:sp>
      <p:pic>
        <p:nvPicPr>
          <p:cNvPr id="15" name="Picture 14" descr="A picture containing shape&#10;&#10;Description automatically generated">
            <a:extLst>
              <a:ext uri="{FF2B5EF4-FFF2-40B4-BE49-F238E27FC236}">
                <a16:creationId xmlns:a16="http://schemas.microsoft.com/office/drawing/2014/main" id="{312FCA98-3E16-480F-9427-E9801A37A56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4143377" y="2865782"/>
            <a:ext cx="3865489" cy="3657600"/>
          </a:xfrm>
          <a:prstGeom prst="rect">
            <a:avLst/>
          </a:prstGeom>
        </p:spPr>
      </p:pic>
      <p:pic>
        <p:nvPicPr>
          <p:cNvPr id="17" name="Picture 16" descr="A picture containing necktie&#10;&#10;Description automatically generated">
            <a:extLst>
              <a:ext uri="{FF2B5EF4-FFF2-40B4-BE49-F238E27FC236}">
                <a16:creationId xmlns:a16="http://schemas.microsoft.com/office/drawing/2014/main" id="{8D37A548-4A08-4DF1-87F7-D35639A5EC2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845740" y="2219076"/>
            <a:ext cx="2707999" cy="2090987"/>
          </a:xfrm>
          <a:prstGeom prst="rect">
            <a:avLst/>
          </a:prstGeom>
        </p:spPr>
      </p:pic>
    </p:spTree>
    <p:extLst>
      <p:ext uri="{BB962C8B-B14F-4D97-AF65-F5344CB8AC3E}">
        <p14:creationId xmlns:p14="http://schemas.microsoft.com/office/powerpoint/2010/main" val="2259446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278296" y="327618"/>
            <a:ext cx="4664766" cy="184665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This is Olive.</a:t>
            </a:r>
          </a:p>
          <a:p>
            <a:pPr algn="ctr"/>
            <a:r>
              <a:rPr lang="en-GB" sz="4800" b="1" dirty="0">
                <a:latin typeface="Curlz MT" panose="04040404050702020202" pitchFamily="82" charset="0"/>
              </a:rPr>
              <a:t>She is 2 years old</a:t>
            </a:r>
            <a:r>
              <a:rPr lang="en-GB" sz="6600" b="1" dirty="0">
                <a:latin typeface="Curlz MT" panose="04040404050702020202" pitchFamily="82" charset="0"/>
              </a:rPr>
              <a:t>. </a:t>
            </a:r>
            <a:endParaRPr lang="en-GB" sz="6600" dirty="0"/>
          </a:p>
        </p:txBody>
      </p:sp>
      <p:sp>
        <p:nvSpPr>
          <p:cNvPr id="9" name="TextBox 8">
            <a:extLst>
              <a:ext uri="{FF2B5EF4-FFF2-40B4-BE49-F238E27FC236}">
                <a16:creationId xmlns:a16="http://schemas.microsoft.com/office/drawing/2014/main" id="{196B6228-5402-491B-B36F-651D98BAD98C}"/>
              </a:ext>
            </a:extLst>
          </p:cNvPr>
          <p:cNvSpPr txBox="1"/>
          <p:nvPr/>
        </p:nvSpPr>
        <p:spPr>
          <a:xfrm>
            <a:off x="5698531" y="1432342"/>
            <a:ext cx="5858535" cy="424731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5400" b="1" dirty="0">
                <a:latin typeface="Curlz MT" panose="04040404050702020202" pitchFamily="82" charset="0"/>
              </a:rPr>
              <a:t>Olive is a lovely, kind little Octopus, who tries very hard to make everyone around her happy!</a:t>
            </a:r>
            <a:endParaRPr lang="en-GB" sz="5400" dirty="0"/>
          </a:p>
        </p:txBody>
      </p:sp>
      <p:pic>
        <p:nvPicPr>
          <p:cNvPr id="13" name="Picture 12" descr="A picture containing shape&#10;&#10;Description automatically generated">
            <a:extLst>
              <a:ext uri="{FF2B5EF4-FFF2-40B4-BE49-F238E27FC236}">
                <a16:creationId xmlns:a16="http://schemas.microsoft.com/office/drawing/2014/main" id="{9257AE6D-6BBD-414D-8533-F55382F05ACE}"/>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1137209" y="2872782"/>
            <a:ext cx="3865489" cy="3657600"/>
          </a:xfrm>
          <a:prstGeom prst="rect">
            <a:avLst/>
          </a:prstGeom>
        </p:spPr>
      </p:pic>
      <p:pic>
        <p:nvPicPr>
          <p:cNvPr id="14" name="Picture 13" descr="A picture containing necktie&#10;&#10;Description automatically generated">
            <a:extLst>
              <a:ext uri="{FF2B5EF4-FFF2-40B4-BE49-F238E27FC236}">
                <a16:creationId xmlns:a16="http://schemas.microsoft.com/office/drawing/2014/main" id="{A945C0F6-264A-4B28-B6BC-CC816D3EEAE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892678" y="2200527"/>
            <a:ext cx="2707999" cy="2090987"/>
          </a:xfrm>
          <a:prstGeom prst="rect">
            <a:avLst/>
          </a:prstGeom>
        </p:spPr>
      </p:pic>
    </p:spTree>
    <p:extLst>
      <p:ext uri="{BB962C8B-B14F-4D97-AF65-F5344CB8AC3E}">
        <p14:creationId xmlns:p14="http://schemas.microsoft.com/office/powerpoint/2010/main" val="323052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963"/>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7177169" y="565119"/>
            <a:ext cx="4704521" cy="156966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Olive thought it was her fault!</a:t>
            </a:r>
          </a:p>
        </p:txBody>
      </p:sp>
      <p:sp>
        <p:nvSpPr>
          <p:cNvPr id="9" name="TextBox 8">
            <a:extLst>
              <a:ext uri="{FF2B5EF4-FFF2-40B4-BE49-F238E27FC236}">
                <a16:creationId xmlns:a16="http://schemas.microsoft.com/office/drawing/2014/main" id="{196B6228-5402-491B-B36F-651D98BAD98C}"/>
              </a:ext>
            </a:extLst>
          </p:cNvPr>
          <p:cNvSpPr txBox="1"/>
          <p:nvPr/>
        </p:nvSpPr>
        <p:spPr>
          <a:xfrm>
            <a:off x="491091" y="580876"/>
            <a:ext cx="3550822" cy="304698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800" b="1" dirty="0">
                <a:latin typeface="Curlz MT" panose="04040404050702020202" pitchFamily="82" charset="0"/>
              </a:rPr>
              <a:t>Unfortunately Olive’s family could not keep her safe.   </a:t>
            </a:r>
            <a:endParaRPr lang="en-GB" sz="4800" dirty="0"/>
          </a:p>
        </p:txBody>
      </p:sp>
      <p:sp>
        <p:nvSpPr>
          <p:cNvPr id="10" name="TextBox 9">
            <a:extLst>
              <a:ext uri="{FF2B5EF4-FFF2-40B4-BE49-F238E27FC236}">
                <a16:creationId xmlns:a16="http://schemas.microsoft.com/office/drawing/2014/main" id="{38EB0B45-BB41-4B1A-9898-FD22598525E7}"/>
              </a:ext>
            </a:extLst>
          </p:cNvPr>
          <p:cNvSpPr txBox="1"/>
          <p:nvPr/>
        </p:nvSpPr>
        <p:spPr>
          <a:xfrm>
            <a:off x="8030817" y="3371977"/>
            <a:ext cx="3478697" cy="258532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5400" b="1" dirty="0">
                <a:latin typeface="Curlz MT" panose="04040404050702020202" pitchFamily="82" charset="0"/>
              </a:rPr>
              <a:t>But it was not her fault at all!</a:t>
            </a:r>
          </a:p>
        </p:txBody>
      </p:sp>
      <p:pic>
        <p:nvPicPr>
          <p:cNvPr id="13" name="Picture 12" descr="A picture containing shape&#10;&#10;Description automatically generated">
            <a:extLst>
              <a:ext uri="{FF2B5EF4-FFF2-40B4-BE49-F238E27FC236}">
                <a16:creationId xmlns:a16="http://schemas.microsoft.com/office/drawing/2014/main" id="{419097DE-3526-4C47-BE78-C461C12D6506}"/>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flipH="1">
            <a:off x="3460114" y="2604319"/>
            <a:ext cx="4183908" cy="3657600"/>
          </a:xfrm>
          <a:prstGeom prst="rect">
            <a:avLst/>
          </a:prstGeom>
        </p:spPr>
      </p:pic>
      <p:pic>
        <p:nvPicPr>
          <p:cNvPr id="14" name="Picture 13" descr="A picture containing shape&#10;&#10;Description automatically generated">
            <a:extLst>
              <a:ext uri="{FF2B5EF4-FFF2-40B4-BE49-F238E27FC236}">
                <a16:creationId xmlns:a16="http://schemas.microsoft.com/office/drawing/2014/main" id="{6727E43E-D0C6-457E-88D6-41BCEA7812DE}"/>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2736" b="73637" l="38025" r="64714">
                        <a14:foregroundMark x1="51125" y1="22708" x2="51125" y2="22708"/>
                      </a14:backgroundRemoval>
                    </a14:imgEffect>
                  </a14:imgLayer>
                </a14:imgProps>
              </a:ext>
              <a:ext uri="{28A0092B-C50C-407E-A947-70E740481C1C}">
                <a14:useLocalDpi xmlns:a14="http://schemas.microsoft.com/office/drawing/2010/main" val="0"/>
              </a:ext>
            </a:extLst>
          </a:blip>
          <a:srcRect l="34689" t="16373" r="31950" b="51543"/>
          <a:stretch/>
        </p:blipFill>
        <p:spPr>
          <a:xfrm>
            <a:off x="3838663" y="2343743"/>
            <a:ext cx="3558686" cy="1955810"/>
          </a:xfrm>
          <a:prstGeom prst="rect">
            <a:avLst/>
          </a:prstGeom>
        </p:spPr>
      </p:pic>
      <p:pic>
        <p:nvPicPr>
          <p:cNvPr id="15" name="Picture 14" descr="A picture containing necktie&#10;&#10;Description automatically generated">
            <a:extLst>
              <a:ext uri="{FF2B5EF4-FFF2-40B4-BE49-F238E27FC236}">
                <a16:creationId xmlns:a16="http://schemas.microsoft.com/office/drawing/2014/main" id="{C2244F94-D705-44AF-945D-0DC06AFAACE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169880" y="1960463"/>
            <a:ext cx="2707999" cy="2090987"/>
          </a:xfrm>
          <a:prstGeom prst="rect">
            <a:avLst/>
          </a:prstGeom>
        </p:spPr>
      </p:pic>
    </p:spTree>
    <p:extLst>
      <p:ext uri="{BB962C8B-B14F-4D97-AF65-F5344CB8AC3E}">
        <p14:creationId xmlns:p14="http://schemas.microsoft.com/office/powerpoint/2010/main" val="3875029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61"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46DC8478-CC72-4890-8A7D-39E885ADA363}"/>
              </a:ext>
            </a:extLst>
          </p:cNvPr>
          <p:cNvSpPr txBox="1"/>
          <p:nvPr/>
        </p:nvSpPr>
        <p:spPr>
          <a:xfrm>
            <a:off x="5372322" y="2155617"/>
            <a:ext cx="6268278" cy="280076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They could not give Olive all the things she needed to grow into a big strong Octopus.</a:t>
            </a:r>
            <a:endParaRPr lang="en-GB" sz="4400" dirty="0"/>
          </a:p>
        </p:txBody>
      </p:sp>
      <p:pic>
        <p:nvPicPr>
          <p:cNvPr id="8" name="Picture 7" descr="A picture containing shape&#10;&#10;Description automatically generated">
            <a:extLst>
              <a:ext uri="{FF2B5EF4-FFF2-40B4-BE49-F238E27FC236}">
                <a16:creationId xmlns:a16="http://schemas.microsoft.com/office/drawing/2014/main" id="{2BBBAF1B-CD60-4E26-ABB9-9EF67F0D48B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flipH="1">
            <a:off x="960879" y="1773238"/>
            <a:ext cx="4183908" cy="3657600"/>
          </a:xfrm>
          <a:prstGeom prst="rect">
            <a:avLst/>
          </a:prstGeom>
        </p:spPr>
      </p:pic>
      <p:pic>
        <p:nvPicPr>
          <p:cNvPr id="9" name="Picture 8" descr="A picture containing shape&#10;&#10;Description automatically generated">
            <a:extLst>
              <a:ext uri="{FF2B5EF4-FFF2-40B4-BE49-F238E27FC236}">
                <a16:creationId xmlns:a16="http://schemas.microsoft.com/office/drawing/2014/main" id="{3D7C1646-3805-4EC1-B07D-F4AB9DD31B07}"/>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2736" b="73637" l="38025" r="64714">
                        <a14:foregroundMark x1="51125" y1="22708" x2="51125" y2="22708"/>
                      </a14:backgroundRemoval>
                    </a14:imgEffect>
                  </a14:imgLayer>
                </a14:imgProps>
              </a:ext>
              <a:ext uri="{28A0092B-C50C-407E-A947-70E740481C1C}">
                <a14:useLocalDpi xmlns:a14="http://schemas.microsoft.com/office/drawing/2010/main" val="0"/>
              </a:ext>
            </a:extLst>
          </a:blip>
          <a:srcRect l="34689" t="16373" r="31950" b="51543"/>
          <a:stretch/>
        </p:blipFill>
        <p:spPr>
          <a:xfrm>
            <a:off x="1339428" y="1512662"/>
            <a:ext cx="3558686" cy="1955810"/>
          </a:xfrm>
          <a:prstGeom prst="rect">
            <a:avLst/>
          </a:prstGeom>
        </p:spPr>
      </p:pic>
      <p:pic>
        <p:nvPicPr>
          <p:cNvPr id="13" name="Picture 12" descr="A picture containing necktie&#10;&#10;Description automatically generated">
            <a:extLst>
              <a:ext uri="{FF2B5EF4-FFF2-40B4-BE49-F238E27FC236}">
                <a16:creationId xmlns:a16="http://schemas.microsoft.com/office/drawing/2014/main" id="{3ACB3986-2457-41FF-A42C-D4B2B76C8FB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670645" y="1129382"/>
            <a:ext cx="2707999" cy="2090987"/>
          </a:xfrm>
          <a:prstGeom prst="rect">
            <a:avLst/>
          </a:prstGeom>
        </p:spPr>
      </p:pic>
    </p:spTree>
    <p:extLst>
      <p:ext uri="{BB962C8B-B14F-4D97-AF65-F5344CB8AC3E}">
        <p14:creationId xmlns:p14="http://schemas.microsoft.com/office/powerpoint/2010/main" val="2907491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2000" b="-12000"/>
          </a:stretch>
        </a:blipFill>
        <a:effectLst/>
      </p:bgPr>
    </p:bg>
    <p:spTree>
      <p:nvGrpSpPr>
        <p:cNvPr id="1" name=""/>
        <p:cNvGrpSpPr/>
        <p:nvPr/>
      </p:nvGrpSpPr>
      <p:grpSpPr>
        <a:xfrm>
          <a:off x="0" y="0"/>
          <a:ext cx="0" cy="0"/>
          <a:chOff x="0" y="0"/>
          <a:chExt cx="0" cy="0"/>
        </a:xfrm>
      </p:grpSpPr>
      <p:sp>
        <p:nvSpPr>
          <p:cNvPr id="5" name="Speech Bubble: Rectangle with Corners Rounded 4">
            <a:extLst>
              <a:ext uri="{FF2B5EF4-FFF2-40B4-BE49-F238E27FC236}">
                <a16:creationId xmlns:a16="http://schemas.microsoft.com/office/drawing/2014/main" id="{052DBB7C-DB54-4D43-9B7A-71BAEAA2A445}"/>
              </a:ext>
            </a:extLst>
          </p:cNvPr>
          <p:cNvSpPr/>
          <p:nvPr/>
        </p:nvSpPr>
        <p:spPr>
          <a:xfrm>
            <a:off x="747567" y="1397582"/>
            <a:ext cx="6372664" cy="3405808"/>
          </a:xfrm>
          <a:prstGeom prst="wedgeRoundRectCallout">
            <a:avLst>
              <a:gd name="adj1" fmla="val 65382"/>
              <a:gd name="adj2" fmla="val -11729"/>
              <a:gd name="adj3" fmla="val 16667"/>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Box 2">
            <a:extLst>
              <a:ext uri="{FF2B5EF4-FFF2-40B4-BE49-F238E27FC236}">
                <a16:creationId xmlns:a16="http://schemas.microsoft.com/office/drawing/2014/main" id="{D8378D74-C948-41B2-96B7-99EDB6244489}"/>
              </a:ext>
            </a:extLst>
          </p:cNvPr>
          <p:cNvSpPr txBox="1"/>
          <p:nvPr/>
        </p:nvSpPr>
        <p:spPr>
          <a:xfrm>
            <a:off x="1215578" y="1515436"/>
            <a:ext cx="5436641" cy="3170099"/>
          </a:xfrm>
          <a:prstGeom prst="rect">
            <a:avLst/>
          </a:prstGeom>
          <a:noFill/>
          <a:ln w="28575">
            <a:noFill/>
          </a:ln>
          <a:effectLst/>
        </p:spPr>
        <p:txBody>
          <a:bodyPr wrap="square" rtlCol="0">
            <a:spAutoFit/>
          </a:bodyPr>
          <a:lstStyle/>
          <a:p>
            <a:pPr algn="ctr"/>
            <a:endParaRPr lang="en-GB" sz="4000" b="1" dirty="0">
              <a:effectLst/>
              <a:latin typeface="Curlz MT" panose="04040404050702020202" pitchFamily="82" charset="0"/>
            </a:endParaRPr>
          </a:p>
          <a:p>
            <a:pPr algn="ctr"/>
            <a:r>
              <a:rPr lang="en-GB" sz="4000" b="1" dirty="0">
                <a:effectLst/>
                <a:latin typeface="Curlz MT" panose="04040404050702020202" pitchFamily="82" charset="0"/>
              </a:rPr>
              <a:t>What do you think children need to be safe and grow big and strong? </a:t>
            </a:r>
          </a:p>
          <a:p>
            <a:pPr algn="ctr"/>
            <a:endParaRPr lang="en-GB" sz="4000" dirty="0">
              <a:effectLst/>
            </a:endParaRPr>
          </a:p>
        </p:txBody>
      </p:sp>
      <p:pic>
        <p:nvPicPr>
          <p:cNvPr id="6" name="Picture 5" descr="A picture containing shape&#10;&#10;Description automatically generated">
            <a:extLst>
              <a:ext uri="{FF2B5EF4-FFF2-40B4-BE49-F238E27FC236}">
                <a16:creationId xmlns:a16="http://schemas.microsoft.com/office/drawing/2014/main" id="{2382BF1D-43B9-433F-BD84-30CACC085DA0}"/>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6652219" y="1144171"/>
            <a:ext cx="5152599" cy="4875488"/>
          </a:xfrm>
          <a:prstGeom prst="rect">
            <a:avLst/>
          </a:prstGeom>
        </p:spPr>
      </p:pic>
      <p:pic>
        <p:nvPicPr>
          <p:cNvPr id="7" name="Picture 6" descr="A picture containing necktie&#10;&#10;Description automatically generated">
            <a:extLst>
              <a:ext uri="{FF2B5EF4-FFF2-40B4-BE49-F238E27FC236}">
                <a16:creationId xmlns:a16="http://schemas.microsoft.com/office/drawing/2014/main" id="{2BF48121-E5BD-4CAE-B3B1-12ADDB113BE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588242" y="332577"/>
            <a:ext cx="3448891" cy="2663068"/>
          </a:xfrm>
          <a:prstGeom prst="rect">
            <a:avLst/>
          </a:prstGeom>
        </p:spPr>
      </p:pic>
    </p:spTree>
    <p:extLst>
      <p:ext uri="{BB962C8B-B14F-4D97-AF65-F5344CB8AC3E}">
        <p14:creationId xmlns:p14="http://schemas.microsoft.com/office/powerpoint/2010/main" val="278824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3" name="Picture 2" descr="A picture containing text, water sport, swimming&#10;&#10;Description automatically generated">
            <a:extLst>
              <a:ext uri="{FF2B5EF4-FFF2-40B4-BE49-F238E27FC236}">
                <a16:creationId xmlns:a16="http://schemas.microsoft.com/office/drawing/2014/main" id="{A5315F62-9D06-4487-97A9-FF82BA0E6877}"/>
              </a:ext>
            </a:extLst>
          </p:cNvPr>
          <p:cNvPicPr>
            <a:picLocks noChangeAspect="1"/>
          </p:cNvPicPr>
          <p:nvPr/>
        </p:nvPicPr>
        <p:blipFill rotWithShape="1">
          <a:blip r:embed="rId2">
            <a:extLst>
              <a:ext uri="{28A0092B-C50C-407E-A947-70E740481C1C}">
                <a14:useLocalDpi xmlns:a14="http://schemas.microsoft.com/office/drawing/2010/main" val="0"/>
              </a:ext>
            </a:extLst>
          </a:blip>
          <a:srcRect b="6430"/>
          <a:stretch/>
        </p:blipFill>
        <p:spPr>
          <a:xfrm>
            <a:off x="0" y="29980"/>
            <a:ext cx="12192000" cy="6828020"/>
          </a:xfrm>
          <a:prstGeom prst="rect">
            <a:avLst/>
          </a:prstGeom>
        </p:spPr>
      </p:pic>
      <p:sp>
        <p:nvSpPr>
          <p:cNvPr id="7" name="TextBox 6">
            <a:extLst>
              <a:ext uri="{FF2B5EF4-FFF2-40B4-BE49-F238E27FC236}">
                <a16:creationId xmlns:a16="http://schemas.microsoft.com/office/drawing/2014/main" id="{987F1D47-4693-4534-A0E0-E0212BF5C4C2}"/>
              </a:ext>
            </a:extLst>
          </p:cNvPr>
          <p:cNvSpPr txBox="1"/>
          <p:nvPr/>
        </p:nvSpPr>
        <p:spPr>
          <a:xfrm>
            <a:off x="5022166" y="1005934"/>
            <a:ext cx="6803965"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This is Cody, He is 5 years old.</a:t>
            </a:r>
          </a:p>
          <a:p>
            <a:pPr algn="ctr"/>
            <a:endParaRPr lang="en-GB" sz="4400" b="1" dirty="0">
              <a:latin typeface="Curlz MT" panose="04040404050702020202" pitchFamily="82" charset="0"/>
            </a:endParaRPr>
          </a:p>
          <a:p>
            <a:pPr algn="ctr"/>
            <a:r>
              <a:rPr lang="en-GB" sz="4400" b="1" dirty="0">
                <a:latin typeface="Curlz MT" panose="04040404050702020202" pitchFamily="82" charset="0"/>
              </a:rPr>
              <a:t>He is very a Sweet, kind Crab who loves living in the sea and playing on the beach.</a:t>
            </a:r>
            <a:endParaRPr lang="en-GB" sz="4400" dirty="0"/>
          </a:p>
        </p:txBody>
      </p:sp>
      <p:pic>
        <p:nvPicPr>
          <p:cNvPr id="10" name="Picture 9" descr="A picture containing map&#10;&#10;Description automatically generated">
            <a:extLst>
              <a:ext uri="{FF2B5EF4-FFF2-40B4-BE49-F238E27FC236}">
                <a16:creationId xmlns:a16="http://schemas.microsoft.com/office/drawing/2014/main" id="{CDCC0418-936F-4868-A739-4CD266C7BDD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508" b="23929" l="7071" r="30471"/>
                    </a14:imgEffect>
                  </a14:imgLayer>
                </a14:imgProps>
              </a:ext>
              <a:ext uri="{28A0092B-C50C-407E-A947-70E740481C1C}">
                <a14:useLocalDpi xmlns:a14="http://schemas.microsoft.com/office/drawing/2010/main" val="0"/>
              </a:ext>
            </a:extLst>
          </a:blip>
          <a:srcRect l="4146" t="2080" r="66604" b="73643"/>
          <a:stretch/>
        </p:blipFill>
        <p:spPr>
          <a:xfrm>
            <a:off x="1942873" y="3650587"/>
            <a:ext cx="3838710" cy="3327651"/>
          </a:xfrm>
          <a:prstGeom prst="rect">
            <a:avLst/>
          </a:prstGeom>
        </p:spPr>
      </p:pic>
    </p:spTree>
    <p:extLst>
      <p:ext uri="{BB962C8B-B14F-4D97-AF65-F5344CB8AC3E}">
        <p14:creationId xmlns:p14="http://schemas.microsoft.com/office/powerpoint/2010/main" val="251655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73000"/>
          </a:schemeClr>
        </a:solidFill>
        <a:effectLst/>
      </p:bgPr>
    </p:bg>
    <p:spTree>
      <p:nvGrpSpPr>
        <p:cNvPr id="1" name=""/>
        <p:cNvGrpSpPr/>
        <p:nvPr/>
      </p:nvGrpSpPr>
      <p:grpSpPr>
        <a:xfrm>
          <a:off x="0" y="0"/>
          <a:ext cx="0" cy="0"/>
          <a:chOff x="0" y="0"/>
          <a:chExt cx="0" cy="0"/>
        </a:xfrm>
      </p:grpSpPr>
      <p:pic>
        <p:nvPicPr>
          <p:cNvPr id="3" name="Picture 2" descr="A picture containing text, water sport, swimming&#10;&#10;Description automatically generated">
            <a:extLst>
              <a:ext uri="{FF2B5EF4-FFF2-40B4-BE49-F238E27FC236}">
                <a16:creationId xmlns:a16="http://schemas.microsoft.com/office/drawing/2014/main" id="{A5315F62-9D06-4487-97A9-FF82BA0E6877}"/>
              </a:ext>
            </a:extLst>
          </p:cNvPr>
          <p:cNvPicPr>
            <a:picLocks noChangeAspect="1"/>
          </p:cNvPicPr>
          <p:nvPr/>
        </p:nvPicPr>
        <p:blipFill rotWithShape="1">
          <a:blip r:embed="rId3">
            <a:extLst>
              <a:ext uri="{28A0092B-C50C-407E-A947-70E740481C1C}">
                <a14:useLocalDpi xmlns:a14="http://schemas.microsoft.com/office/drawing/2010/main" val="0"/>
              </a:ext>
            </a:extLst>
          </a:blip>
          <a:srcRect b="6430"/>
          <a:stretch/>
        </p:blipFill>
        <p:spPr>
          <a:xfrm>
            <a:off x="0" y="29980"/>
            <a:ext cx="12192000" cy="6828020"/>
          </a:xfrm>
          <a:prstGeom prst="rect">
            <a:avLst/>
          </a:prstGeom>
        </p:spPr>
      </p:pic>
      <p:sp>
        <p:nvSpPr>
          <p:cNvPr id="7" name="TextBox 6">
            <a:extLst>
              <a:ext uri="{FF2B5EF4-FFF2-40B4-BE49-F238E27FC236}">
                <a16:creationId xmlns:a16="http://schemas.microsoft.com/office/drawing/2014/main" id="{987F1D47-4693-4534-A0E0-E0212BF5C4C2}"/>
              </a:ext>
            </a:extLst>
          </p:cNvPr>
          <p:cNvSpPr txBox="1"/>
          <p:nvPr/>
        </p:nvSpPr>
        <p:spPr>
          <a:xfrm>
            <a:off x="2393266" y="2301334"/>
            <a:ext cx="6803965" cy="347787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Cody is very lucky, his family knew how to give him everything he needed to be safe and grow to be a big strong Crab! </a:t>
            </a:r>
            <a:endParaRPr lang="en-GB" sz="4400" dirty="0"/>
          </a:p>
        </p:txBody>
      </p:sp>
      <p:pic>
        <p:nvPicPr>
          <p:cNvPr id="4" name="Picture 3" descr="Background pattern&#10;&#10;Description automatically generated">
            <a:extLst>
              <a:ext uri="{FF2B5EF4-FFF2-40B4-BE49-F238E27FC236}">
                <a16:creationId xmlns:a16="http://schemas.microsoft.com/office/drawing/2014/main" id="{8BBC72B6-A3AA-4F2D-92BC-5B39562DA56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6452" b="81838" l="33282" r="59373">
                        <a14:backgroundMark x1="42222" y1="78936" x2="42222" y2="78936"/>
                        <a14:backgroundMark x1="42222" y1="79787" x2="46444" y2="81064"/>
                        <a14:backgroundMark x1="46444" y1="81064" x2="50222" y2="80000"/>
                        <a14:backgroundMark x1="50222" y1="80000" x2="48889" y2="79574"/>
                        <a14:backgroundMark x1="40889" y1="78936" x2="40889" y2="78936"/>
                        <a14:backgroundMark x1="40667" y1="79787" x2="40667" y2="79787"/>
                        <a14:backgroundMark x1="40667" y1="79149" x2="41333" y2="79574"/>
                      </a14:backgroundRemoval>
                    </a14:imgEffect>
                  </a14:imgLayer>
                </a14:imgProps>
              </a:ext>
              <a:ext uri="{28A0092B-C50C-407E-A947-70E740481C1C}">
                <a14:useLocalDpi xmlns:a14="http://schemas.microsoft.com/office/drawing/2010/main" val="0"/>
              </a:ext>
            </a:extLst>
          </a:blip>
          <a:srcRect l="30021" t="64529" r="37366" b="16239"/>
          <a:stretch/>
        </p:blipFill>
        <p:spPr>
          <a:xfrm>
            <a:off x="6697503" y="847720"/>
            <a:ext cx="3101231" cy="1910030"/>
          </a:xfrm>
          <a:prstGeom prst="rect">
            <a:avLst/>
          </a:prstGeom>
        </p:spPr>
      </p:pic>
      <p:pic>
        <p:nvPicPr>
          <p:cNvPr id="8" name="Picture 7" descr="Diagram&#10;&#10;Description automatically generated">
            <a:extLst>
              <a:ext uri="{FF2B5EF4-FFF2-40B4-BE49-F238E27FC236}">
                <a16:creationId xmlns:a16="http://schemas.microsoft.com/office/drawing/2014/main" id="{5547BBBF-378C-4508-9779-E8A706C66829}"/>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52449" b="96327" l="3255" r="31380">
                        <a14:foregroundMark x1="30469" y1="91224" x2="30469" y2="91224"/>
                        <a14:foregroundMark x1="25130" y1="96327" x2="25130" y2="96327"/>
                        <a14:foregroundMark x1="13542" y1="71020" x2="18750" y2="72041"/>
                        <a14:foregroundMark x1="13672" y1="66122" x2="13672" y2="66122"/>
                        <a14:foregroundMark x1="18620" y1="65714" x2="18620" y2="65714"/>
                        <a14:foregroundMark x1="31380" y1="61224" x2="31380" y2="61224"/>
                      </a14:backgroundRemoval>
                    </a14:imgEffect>
                  </a14:imgLayer>
                </a14:imgProps>
              </a:ext>
              <a:ext uri="{28A0092B-C50C-407E-A947-70E740481C1C}">
                <a14:useLocalDpi xmlns:a14="http://schemas.microsoft.com/office/drawing/2010/main" val="0"/>
              </a:ext>
            </a:extLst>
          </a:blip>
          <a:srcRect t="47329" r="66117"/>
          <a:stretch/>
        </p:blipFill>
        <p:spPr>
          <a:xfrm>
            <a:off x="8406079" y="3151421"/>
            <a:ext cx="3933619" cy="3901360"/>
          </a:xfrm>
          <a:prstGeom prst="rect">
            <a:avLst/>
          </a:prstGeom>
        </p:spPr>
      </p:pic>
      <p:pic>
        <p:nvPicPr>
          <p:cNvPr id="9" name="Picture 8" descr="A close-up of a red frog&#10;&#10;Description automatically generated with low confidence">
            <a:extLst>
              <a:ext uri="{FF2B5EF4-FFF2-40B4-BE49-F238E27FC236}">
                <a16:creationId xmlns:a16="http://schemas.microsoft.com/office/drawing/2014/main" id="{64E91D11-9276-4D27-B1B5-932A120CBCE9}"/>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304578" y="4081193"/>
            <a:ext cx="2690191" cy="2746827"/>
          </a:xfrm>
          <a:prstGeom prst="rect">
            <a:avLst/>
          </a:prstGeom>
        </p:spPr>
      </p:pic>
    </p:spTree>
    <p:extLst>
      <p:ext uri="{BB962C8B-B14F-4D97-AF65-F5344CB8AC3E}">
        <p14:creationId xmlns:p14="http://schemas.microsoft.com/office/powerpoint/2010/main" val="19295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laser, open, umbrella, flower&#10;&#10;Description automatically generated">
            <a:extLst>
              <a:ext uri="{FF2B5EF4-FFF2-40B4-BE49-F238E27FC236}">
                <a16:creationId xmlns:a16="http://schemas.microsoft.com/office/drawing/2014/main" id="{68425837-B9DC-43A0-8582-D4BFCF4EBAE2}"/>
              </a:ext>
            </a:extLst>
          </p:cNvPr>
          <p:cNvPicPr>
            <a:picLocks noChangeAspect="1"/>
          </p:cNvPicPr>
          <p:nvPr/>
        </p:nvPicPr>
        <p:blipFill rotWithShape="1">
          <a:blip r:embed="rId2">
            <a:extLst>
              <a:ext uri="{28A0092B-C50C-407E-A947-70E740481C1C}">
                <a14:useLocalDpi xmlns:a14="http://schemas.microsoft.com/office/drawing/2010/main" val="0"/>
              </a:ext>
            </a:extLst>
          </a:blip>
          <a:srcRect t="21082" b="22668"/>
          <a:stretch/>
        </p:blipFill>
        <p:spPr>
          <a:xfrm>
            <a:off x="20" y="0"/>
            <a:ext cx="12191980" cy="6857990"/>
          </a:xfrm>
          <a:prstGeom prst="rect">
            <a:avLst/>
          </a:prstGeom>
        </p:spPr>
      </p:pic>
      <p:sp>
        <p:nvSpPr>
          <p:cNvPr id="6" name="TextBox 5">
            <a:extLst>
              <a:ext uri="{FF2B5EF4-FFF2-40B4-BE49-F238E27FC236}">
                <a16:creationId xmlns:a16="http://schemas.microsoft.com/office/drawing/2014/main" id="{1AA02E31-8F23-4AE7-B533-E8A2AF823886}"/>
              </a:ext>
            </a:extLst>
          </p:cNvPr>
          <p:cNvSpPr txBox="1"/>
          <p:nvPr/>
        </p:nvSpPr>
        <p:spPr>
          <a:xfrm>
            <a:off x="291547" y="304805"/>
            <a:ext cx="4359965"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 This is Sally!</a:t>
            </a:r>
          </a:p>
          <a:p>
            <a:pPr algn="ctr"/>
            <a:r>
              <a:rPr lang="en-GB" sz="3600" b="1" dirty="0">
                <a:latin typeface="Curlz MT" panose="04040404050702020202" pitchFamily="82" charset="0"/>
              </a:rPr>
              <a:t>She is a special person called a Social Worker. </a:t>
            </a:r>
            <a:endParaRPr lang="en-GB" sz="3600" dirty="0"/>
          </a:p>
        </p:txBody>
      </p:sp>
      <p:sp>
        <p:nvSpPr>
          <p:cNvPr id="7" name="TextBox 6">
            <a:extLst>
              <a:ext uri="{FF2B5EF4-FFF2-40B4-BE49-F238E27FC236}">
                <a16:creationId xmlns:a16="http://schemas.microsoft.com/office/drawing/2014/main" id="{81D21859-43A4-4009-AA29-CD89F2DD45E8}"/>
              </a:ext>
            </a:extLst>
          </p:cNvPr>
          <p:cNvSpPr txBox="1"/>
          <p:nvPr/>
        </p:nvSpPr>
        <p:spPr>
          <a:xfrm>
            <a:off x="7105294" y="274027"/>
            <a:ext cx="4795159"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a:t>
            </a:r>
            <a:r>
              <a:rPr lang="en-GB" sz="3200" b="1" dirty="0">
                <a:latin typeface="Curlz MT" panose="04040404050702020202" pitchFamily="82" charset="0"/>
              </a:rPr>
              <a:t>A Social Worker is someone who works with children and families to keep children safe.</a:t>
            </a:r>
            <a:endParaRPr lang="en-GB" sz="4400" dirty="0"/>
          </a:p>
        </p:txBody>
      </p:sp>
      <p:sp>
        <p:nvSpPr>
          <p:cNvPr id="8" name="TextBox 7">
            <a:extLst>
              <a:ext uri="{FF2B5EF4-FFF2-40B4-BE49-F238E27FC236}">
                <a16:creationId xmlns:a16="http://schemas.microsoft.com/office/drawing/2014/main" id="{A0CE26FD-ACB7-4561-8F26-A0171A75302C}"/>
              </a:ext>
            </a:extLst>
          </p:cNvPr>
          <p:cNvSpPr txBox="1"/>
          <p:nvPr/>
        </p:nvSpPr>
        <p:spPr>
          <a:xfrm>
            <a:off x="658763" y="4717213"/>
            <a:ext cx="10874473" cy="1877437"/>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200" dirty="0"/>
              <a:t> </a:t>
            </a:r>
            <a:r>
              <a:rPr lang="en-GB" sz="2800" b="1" dirty="0">
                <a:latin typeface="Curlz MT" panose="04040404050702020202" pitchFamily="82" charset="0"/>
              </a:rPr>
              <a:t>Some children don’t have mummy’s and daddy’s who can look after them, so they need other families to live with who are able to look after them. These families can help them to feel safe, happy and loved. If this happens it is Sally’s job to find the perfect family for them. </a:t>
            </a:r>
          </a:p>
        </p:txBody>
      </p:sp>
      <p:pic>
        <p:nvPicPr>
          <p:cNvPr id="9" name="Picture 8" descr="Graphical user interface, application&#10;&#10;Description automatically generated">
            <a:extLst>
              <a:ext uri="{FF2B5EF4-FFF2-40B4-BE49-F238E27FC236}">
                <a16:creationId xmlns:a16="http://schemas.microsoft.com/office/drawing/2014/main" id="{BBD18839-B37A-4ACF-9449-68807A0A34A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3817887" y="690682"/>
            <a:ext cx="4003874" cy="4530140"/>
          </a:xfrm>
          <a:prstGeom prst="rect">
            <a:avLst/>
          </a:prstGeom>
        </p:spPr>
      </p:pic>
      <p:sp>
        <p:nvSpPr>
          <p:cNvPr id="10" name="Oval 9">
            <a:extLst>
              <a:ext uri="{FF2B5EF4-FFF2-40B4-BE49-F238E27FC236}">
                <a16:creationId xmlns:a16="http://schemas.microsoft.com/office/drawing/2014/main" id="{7EB56E85-5105-4D7E-BC56-2F34BD3D3820}"/>
              </a:ext>
            </a:extLst>
          </p:cNvPr>
          <p:cNvSpPr/>
          <p:nvPr/>
        </p:nvSpPr>
        <p:spPr>
          <a:xfrm rot="20559139">
            <a:off x="3543769" y="4357163"/>
            <a:ext cx="548236" cy="316288"/>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a:extLst>
              <a:ext uri="{FF2B5EF4-FFF2-40B4-BE49-F238E27FC236}">
                <a16:creationId xmlns:a16="http://schemas.microsoft.com/office/drawing/2014/main" id="{65DA4BF8-B032-42EA-B360-97A646350D6C}"/>
              </a:ext>
            </a:extLst>
          </p:cNvPr>
          <p:cNvSpPr/>
          <p:nvPr/>
        </p:nvSpPr>
        <p:spPr>
          <a:xfrm rot="1153269">
            <a:off x="7589178" y="4267681"/>
            <a:ext cx="548236" cy="456344"/>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8339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196B6228-5402-491B-B36F-651D98BAD98C}"/>
              </a:ext>
            </a:extLst>
          </p:cNvPr>
          <p:cNvSpPr txBox="1"/>
          <p:nvPr/>
        </p:nvSpPr>
        <p:spPr>
          <a:xfrm>
            <a:off x="299189" y="228122"/>
            <a:ext cx="4413690" cy="440120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Back at Olives house, Sally the Social Worker had come to visit and was getting very worried about Olive not being safe at home. </a:t>
            </a:r>
            <a:endParaRPr lang="en-GB" sz="4000" dirty="0"/>
          </a:p>
        </p:txBody>
      </p:sp>
      <p:pic>
        <p:nvPicPr>
          <p:cNvPr id="15" name="Picture 14" descr="A picture containing shape&#10;&#10;Description automatically generated">
            <a:extLst>
              <a:ext uri="{FF2B5EF4-FFF2-40B4-BE49-F238E27FC236}">
                <a16:creationId xmlns:a16="http://schemas.microsoft.com/office/drawing/2014/main" id="{9BE7E60B-AA1A-4378-B955-59168F7F920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flipH="1">
            <a:off x="4119567" y="3718528"/>
            <a:ext cx="3035794" cy="2653911"/>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7E76DE95-0FFC-4E2F-9D3C-EA21B73A3AE2}"/>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22736" b="73637" l="38025" r="64714">
                        <a14:foregroundMark x1="51125" y1="22708" x2="51125" y2="22708"/>
                      </a14:backgroundRemoval>
                    </a14:imgEffect>
                  </a14:imgLayer>
                </a14:imgProps>
              </a:ext>
              <a:ext uri="{28A0092B-C50C-407E-A947-70E740481C1C}">
                <a14:useLocalDpi xmlns:a14="http://schemas.microsoft.com/office/drawing/2010/main" val="0"/>
              </a:ext>
            </a:extLst>
          </a:blip>
          <a:srcRect l="34689" t="16373" r="31950" b="51543"/>
          <a:stretch/>
        </p:blipFill>
        <p:spPr>
          <a:xfrm>
            <a:off x="4490994" y="3676908"/>
            <a:ext cx="2375236" cy="1305400"/>
          </a:xfrm>
          <a:prstGeom prst="rect">
            <a:avLst/>
          </a:prstGeom>
        </p:spPr>
      </p:pic>
      <p:pic>
        <p:nvPicPr>
          <p:cNvPr id="10" name="Picture 9" descr="Graphical user interface, application&#10;&#10;Description automatically generated">
            <a:extLst>
              <a:ext uri="{FF2B5EF4-FFF2-40B4-BE49-F238E27FC236}">
                <a16:creationId xmlns:a16="http://schemas.microsoft.com/office/drawing/2014/main" id="{120062AA-4DBA-474E-9A9C-856218B3A54F}"/>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7448611" y="2601118"/>
            <a:ext cx="3232698" cy="3657601"/>
          </a:xfrm>
          <a:prstGeom prst="rect">
            <a:avLst/>
          </a:prstGeom>
        </p:spPr>
      </p:pic>
      <p:pic>
        <p:nvPicPr>
          <p:cNvPr id="16" name="Picture 15" descr="Graphical user interface, application&#10;&#10;Description automatically generated">
            <a:extLst>
              <a:ext uri="{FF2B5EF4-FFF2-40B4-BE49-F238E27FC236}">
                <a16:creationId xmlns:a16="http://schemas.microsoft.com/office/drawing/2014/main" id="{AD7DB798-4D3F-4DCE-A9DC-0FADB8EB41E6}"/>
              </a:ext>
            </a:extLst>
          </p:cNvPr>
          <p:cNvPicPr>
            <a:picLocks noChangeAspect="1"/>
          </p:cNvPicPr>
          <p:nvPr/>
        </p:nvPicPr>
        <p:blipFill rotWithShape="1">
          <a:blip r:embed="rId8">
            <a:extLst>
              <a:ext uri="{BEBA8EAE-BF5A-486C-A8C5-ECC9F3942E4B}">
                <a14:imgProps xmlns:a14="http://schemas.microsoft.com/office/drawing/2010/main">
                  <a14:imgLayer r:embed="rId7">
                    <a14:imgEffect>
                      <a14:backgroundRemoval t="43137" b="57983" l="84265" r="98137">
                        <a14:foregroundMark x1="92133" y1="47619" x2="92340" y2="47619"/>
                        <a14:foregroundMark x1="92340" y1="47619" x2="86749" y2="47619"/>
                        <a14:backgroundMark x1="90476" y1="42857" x2="90476" y2="42857"/>
                        <a14:backgroundMark x1="90476" y1="42857" x2="91097" y2="42857"/>
                      </a14:backgroundRemoval>
                    </a14:imgEffect>
                  </a14:imgLayer>
                </a14:imgProps>
              </a:ext>
              <a:ext uri="{28A0092B-C50C-407E-A947-70E740481C1C}">
                <a14:useLocalDpi xmlns:a14="http://schemas.microsoft.com/office/drawing/2010/main" val="0"/>
              </a:ext>
            </a:extLst>
          </a:blip>
          <a:srcRect l="82604" t="41935" b="40071"/>
          <a:stretch/>
        </p:blipFill>
        <p:spPr>
          <a:xfrm>
            <a:off x="8189264" y="2664879"/>
            <a:ext cx="2050349" cy="1567607"/>
          </a:xfrm>
          <a:prstGeom prst="rect">
            <a:avLst/>
          </a:prstGeom>
        </p:spPr>
      </p:pic>
      <p:sp>
        <p:nvSpPr>
          <p:cNvPr id="18" name="Oval 17">
            <a:extLst>
              <a:ext uri="{FF2B5EF4-FFF2-40B4-BE49-F238E27FC236}">
                <a16:creationId xmlns:a16="http://schemas.microsoft.com/office/drawing/2014/main" id="{7667D65E-503C-43DB-B319-8F935860FE7B}"/>
              </a:ext>
            </a:extLst>
          </p:cNvPr>
          <p:cNvSpPr/>
          <p:nvPr/>
        </p:nvSpPr>
        <p:spPr>
          <a:xfrm rot="20559139">
            <a:off x="7224460" y="5530608"/>
            <a:ext cx="548236" cy="316288"/>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18">
            <a:extLst>
              <a:ext uri="{FF2B5EF4-FFF2-40B4-BE49-F238E27FC236}">
                <a16:creationId xmlns:a16="http://schemas.microsoft.com/office/drawing/2014/main" id="{458C09C5-6651-4940-BBB5-565475534155}"/>
              </a:ext>
            </a:extLst>
          </p:cNvPr>
          <p:cNvSpPr/>
          <p:nvPr/>
        </p:nvSpPr>
        <p:spPr>
          <a:xfrm rot="1577417">
            <a:off x="10480728" y="5504978"/>
            <a:ext cx="548236" cy="374380"/>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descr="A picture containing necktie&#10;&#10;Description automatically generated">
            <a:extLst>
              <a:ext uri="{FF2B5EF4-FFF2-40B4-BE49-F238E27FC236}">
                <a16:creationId xmlns:a16="http://schemas.microsoft.com/office/drawing/2014/main" id="{DDCE0136-07AA-44BC-8FBC-B12B43D74874}"/>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716834" y="3440417"/>
            <a:ext cx="1690600" cy="1305400"/>
          </a:xfrm>
          <a:prstGeom prst="rect">
            <a:avLst/>
          </a:prstGeom>
        </p:spPr>
      </p:pic>
    </p:spTree>
    <p:extLst>
      <p:ext uri="{BB962C8B-B14F-4D97-AF65-F5344CB8AC3E}">
        <p14:creationId xmlns:p14="http://schemas.microsoft.com/office/powerpoint/2010/main" val="80468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11" name="Picture 10" descr="A room with yellow walls&#10;&#10;Description automatically generated">
            <a:extLst>
              <a:ext uri="{FF2B5EF4-FFF2-40B4-BE49-F238E27FC236}">
                <a16:creationId xmlns:a16="http://schemas.microsoft.com/office/drawing/2014/main" id="{FA9BFE97-2472-42E2-8609-09F7A6992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120062AA-4DBA-474E-9A9C-856218B3A54F}"/>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1058758" y="2671282"/>
            <a:ext cx="3232698" cy="3657601"/>
          </a:xfrm>
          <a:prstGeom prst="rect">
            <a:avLst/>
          </a:prstGeom>
        </p:spPr>
      </p:pic>
      <p:sp>
        <p:nvSpPr>
          <p:cNvPr id="18" name="Oval 17">
            <a:extLst>
              <a:ext uri="{FF2B5EF4-FFF2-40B4-BE49-F238E27FC236}">
                <a16:creationId xmlns:a16="http://schemas.microsoft.com/office/drawing/2014/main" id="{7667D65E-503C-43DB-B319-8F935860FE7B}"/>
              </a:ext>
            </a:extLst>
          </p:cNvPr>
          <p:cNvSpPr/>
          <p:nvPr/>
        </p:nvSpPr>
        <p:spPr>
          <a:xfrm rot="20559139">
            <a:off x="834607" y="5600772"/>
            <a:ext cx="548236" cy="316288"/>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18">
            <a:extLst>
              <a:ext uri="{FF2B5EF4-FFF2-40B4-BE49-F238E27FC236}">
                <a16:creationId xmlns:a16="http://schemas.microsoft.com/office/drawing/2014/main" id="{458C09C5-6651-4940-BBB5-565475534155}"/>
              </a:ext>
            </a:extLst>
          </p:cNvPr>
          <p:cNvSpPr/>
          <p:nvPr/>
        </p:nvSpPr>
        <p:spPr>
          <a:xfrm rot="1577417">
            <a:off x="4090875" y="5575142"/>
            <a:ext cx="548236" cy="374380"/>
          </a:xfrm>
          <a:prstGeom prst="ellipse">
            <a:avLst/>
          </a:prstGeom>
          <a:solidFill>
            <a:srgbClr val="8F87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E0EF695A-39D4-4313-8D27-C537579C7F7C}"/>
              </a:ext>
            </a:extLst>
          </p:cNvPr>
          <p:cNvSpPr txBox="1"/>
          <p:nvPr/>
        </p:nvSpPr>
        <p:spPr>
          <a:xfrm>
            <a:off x="5002698" y="1615632"/>
            <a:ext cx="6268278" cy="415498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Sally was so worried, she thought Olive wasn’t save with her mum and dad anymore and Sally needed to take her to somewhere safe!</a:t>
            </a:r>
            <a:endParaRPr lang="en-GB" sz="4400" dirty="0"/>
          </a:p>
        </p:txBody>
      </p:sp>
      <p:pic>
        <p:nvPicPr>
          <p:cNvPr id="5" name="Picture 4" descr="Graphical user interface, application&#10;&#10;Description automatically generated">
            <a:extLst>
              <a:ext uri="{FF2B5EF4-FFF2-40B4-BE49-F238E27FC236}">
                <a16:creationId xmlns:a16="http://schemas.microsoft.com/office/drawing/2014/main" id="{92EE6840-DF1B-40C0-9E48-676B9BF2423F}"/>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61868" b="76403" l="56486" r="69520"/>
                    </a14:imgEffect>
                  </a14:imgLayer>
                </a14:imgProps>
              </a:ext>
              <a:ext uri="{28A0092B-C50C-407E-A947-70E740481C1C}">
                <a14:useLocalDpi xmlns:a14="http://schemas.microsoft.com/office/drawing/2010/main" val="0"/>
              </a:ext>
            </a:extLst>
          </a:blip>
          <a:srcRect l="54857" t="60051" r="28851" b="21780"/>
          <a:stretch/>
        </p:blipFill>
        <p:spPr>
          <a:xfrm>
            <a:off x="1757345" y="2728120"/>
            <a:ext cx="1913507" cy="1655762"/>
          </a:xfrm>
          <a:prstGeom prst="rect">
            <a:avLst/>
          </a:prstGeom>
        </p:spPr>
      </p:pic>
    </p:spTree>
    <p:extLst>
      <p:ext uri="{BB962C8B-B14F-4D97-AF65-F5344CB8AC3E}">
        <p14:creationId xmlns:p14="http://schemas.microsoft.com/office/powerpoint/2010/main" val="3978176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8" name="Picture 7" descr="Surface chart&#10;&#10;Description automatically generated">
            <a:extLst>
              <a:ext uri="{FF2B5EF4-FFF2-40B4-BE49-F238E27FC236}">
                <a16:creationId xmlns:a16="http://schemas.microsoft.com/office/drawing/2014/main" id="{DEC52112-D057-4913-8B1C-E9B416075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46DC8478-CC72-4890-8A7D-39E885ADA363}"/>
              </a:ext>
            </a:extLst>
          </p:cNvPr>
          <p:cNvSpPr txBox="1"/>
          <p:nvPr/>
        </p:nvSpPr>
        <p:spPr>
          <a:xfrm>
            <a:off x="5194854" y="674400"/>
            <a:ext cx="6268278" cy="5509200"/>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400" b="1" dirty="0">
                <a:latin typeface="Curlz MT" panose="04040404050702020202" pitchFamily="82" charset="0"/>
              </a:rPr>
              <a:t> Sally and the other social worker Seals got together and made a difficult decision. They agreed Sally needed to find Olive a new home with a special family who could keep her safe and help her grow into a happy Octopus!</a:t>
            </a:r>
            <a:endParaRPr lang="en-GB" sz="4400" dirty="0"/>
          </a:p>
        </p:txBody>
      </p:sp>
      <p:pic>
        <p:nvPicPr>
          <p:cNvPr id="5" name="Picture 4" descr="A picture containing text, sky&#10;&#10;Description automatically generated">
            <a:extLst>
              <a:ext uri="{FF2B5EF4-FFF2-40B4-BE49-F238E27FC236}">
                <a16:creationId xmlns:a16="http://schemas.microsoft.com/office/drawing/2014/main" id="{85D4B9F3-97E8-4544-93EE-AF4C502D10A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9184" l="1195" r="99659">
                        <a14:foregroundMark x1="7013" y1="73444" x2="6584" y2="75572"/>
                        <a14:foregroundMark x1="8532" y1="65918" x2="7222" y2="72409"/>
                        <a14:foregroundMark x1="6830" y1="80095" x2="9556" y2="89388"/>
                        <a14:foregroundMark x1="9556" y1="89388" x2="39590" y2="84490"/>
                        <a14:foregroundMark x1="39590" y1="84490" x2="72867" y2="91020"/>
                        <a14:foregroundMark x1="72867" y1="91020" x2="82935" y2="89388"/>
                        <a14:foregroundMark x1="82935" y1="89388" x2="89078" y2="80000"/>
                        <a14:foregroundMark x1="93759" y1="62710" x2="96758" y2="51633"/>
                        <a14:foregroundMark x1="91482" y1="71119" x2="92235" y2="68337"/>
                        <a14:foregroundMark x1="89078" y1="80000" x2="89845" y2="77168"/>
                        <a14:foregroundMark x1="59852" y1="94175" x2="38737" y2="89388"/>
                        <a14:foregroundMark x1="38737" y1="89388" x2="26667" y2="92047"/>
                        <a14:foregroundMark x1="17158" y1="92377" x2="10580" y2="88367"/>
                        <a14:foregroundMark x1="4694" y1="78824" x2="2901" y2="75918"/>
                        <a14:foregroundMark x1="10580" y1="88367" x2="6167" y2="81213"/>
                        <a14:foregroundMark x1="2901" y1="75918" x2="1365" y2="64898"/>
                        <a14:foregroundMark x1="5119" y1="98163" x2="7085" y2="97970"/>
                        <a14:foregroundMark x1="46879" y1="94286" x2="50000" y2="94286"/>
                        <a14:foregroundMark x1="99006" y1="97329" x2="99659" y2="97143"/>
                        <a14:backgroundMark x1="20648" y1="74694" x2="20648" y2="74694"/>
                        <a14:backgroundMark x1="6143" y1="93469" x2="6143" y2="93469"/>
                        <a14:backgroundMark x1="9044" y1="96531" x2="19625" y2="94694"/>
                        <a14:backgroundMark x1="19625" y1="94694" x2="41126" y2="95714"/>
                        <a14:backgroundMark x1="41126" y1="95714" x2="50341" y2="98776"/>
                        <a14:backgroundMark x1="50341" y1="98776" x2="90614" y2="90816"/>
                        <a14:backgroundMark x1="90614" y1="90816" x2="98294" y2="82245"/>
                        <a14:backgroundMark x1="98294" y1="82245" x2="99829" y2="81429"/>
                        <a14:backgroundMark x1="95392" y1="96939" x2="95392" y2="96939"/>
                        <a14:backgroundMark x1="99659" y1="92857" x2="88908" y2="92245"/>
                        <a14:backgroundMark x1="88908" y1="92245" x2="80205" y2="97143"/>
                        <a14:backgroundMark x1="80205" y1="97143" x2="91980" y2="97347"/>
                        <a14:backgroundMark x1="91980" y1="97347" x2="95392" y2="95714"/>
                        <a14:backgroundMark x1="6826" y1="95918" x2="2901" y2="85306"/>
                        <a14:backgroundMark x1="2901" y1="85306" x2="8703" y2="75510"/>
                        <a14:backgroundMark x1="8703" y1="75510" x2="10580" y2="74490"/>
                        <a14:backgroundMark x1="6655" y1="98776" x2="9215" y2="98776"/>
                        <a14:backgroundMark x1="70990" y1="99388" x2="81399" y2="96327"/>
                        <a14:backgroundMark x1="81399" y1="96327" x2="98294" y2="98571"/>
                        <a14:backgroundMark x1="86348" y1="73061" x2="96928" y2="75714"/>
                        <a14:backgroundMark x1="77986" y1="73469" x2="98805" y2="62449"/>
                        <a14:backgroundMark x1="7167" y1="72245" x2="0" y2="60408"/>
                        <a14:backgroundMark x1="2048" y1="79184" x2="2901" y2="62653"/>
                        <a14:backgroundMark x1="4266" y1="80000" x2="9215" y2="74694"/>
                      </a14:backgroundRemoval>
                    </a14:imgEffect>
                  </a14:imgLayer>
                </a14:imgProps>
              </a:ext>
              <a:ext uri="{28A0092B-C50C-407E-A947-70E740481C1C}">
                <a14:useLocalDpi xmlns:a14="http://schemas.microsoft.com/office/drawing/2010/main" val="0"/>
              </a:ext>
            </a:extLst>
          </a:blip>
          <a:stretch>
            <a:fillRect/>
          </a:stretch>
        </p:blipFill>
        <p:spPr>
          <a:xfrm>
            <a:off x="96808" y="0"/>
            <a:ext cx="5001238" cy="4181923"/>
          </a:xfrm>
          <a:prstGeom prst="rect">
            <a:avLst/>
          </a:prstGeom>
        </p:spPr>
      </p:pic>
    </p:spTree>
    <p:extLst>
      <p:ext uri="{BB962C8B-B14F-4D97-AF65-F5344CB8AC3E}">
        <p14:creationId xmlns:p14="http://schemas.microsoft.com/office/powerpoint/2010/main" val="3039966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920" y="0"/>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603162" y="4575244"/>
            <a:ext cx="4413690"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Cody was watching T.V with his mummy….  </a:t>
            </a:r>
            <a:endParaRPr lang="en-GB" sz="4000" dirty="0"/>
          </a:p>
        </p:txBody>
      </p:sp>
      <p:sp>
        <p:nvSpPr>
          <p:cNvPr id="15" name="TextBox 14">
            <a:extLst>
              <a:ext uri="{FF2B5EF4-FFF2-40B4-BE49-F238E27FC236}">
                <a16:creationId xmlns:a16="http://schemas.microsoft.com/office/drawing/2014/main" id="{E1FCC995-A859-4048-9BC8-87B8DF759D6B}"/>
              </a:ext>
            </a:extLst>
          </p:cNvPr>
          <p:cNvSpPr txBox="1"/>
          <p:nvPr/>
        </p:nvSpPr>
        <p:spPr>
          <a:xfrm>
            <a:off x="29903" y="255163"/>
            <a:ext cx="3721248" cy="132343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Meanwhile at Cody’s house…</a:t>
            </a:r>
            <a:endParaRPr lang="en-GB" sz="4000" dirty="0"/>
          </a:p>
        </p:txBody>
      </p:sp>
      <p:pic>
        <p:nvPicPr>
          <p:cNvPr id="6" name="Picture 5" descr="A close-up of a red frog&#10;&#10;Description automatically generated with low confidence">
            <a:extLst>
              <a:ext uri="{FF2B5EF4-FFF2-40B4-BE49-F238E27FC236}">
                <a16:creationId xmlns:a16="http://schemas.microsoft.com/office/drawing/2014/main" id="{08DB529D-23C3-43DA-86D7-F0415880405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2728976" y="1702243"/>
            <a:ext cx="3721248" cy="3799590"/>
          </a:xfrm>
          <a:prstGeom prst="rect">
            <a:avLst/>
          </a:prstGeom>
        </p:spPr>
      </p:pic>
      <p:pic>
        <p:nvPicPr>
          <p:cNvPr id="11" name="Picture 10" descr="Background pattern&#10;&#10;Description automatically generated">
            <a:extLst>
              <a:ext uri="{FF2B5EF4-FFF2-40B4-BE49-F238E27FC236}">
                <a16:creationId xmlns:a16="http://schemas.microsoft.com/office/drawing/2014/main" id="{714710DD-3CFF-4DE8-8ACF-92E4FA346EA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6596" b="91489" l="12889" r="30889">
                        <a14:foregroundMark x1="20000" y1="76596" x2="20000" y2="76596"/>
                        <a14:foregroundMark x1="24444" y1="76596" x2="24444" y2="76596"/>
                        <a14:backgroundMark x1="16000" y1="87660" x2="22667" y2="89362"/>
                        <a14:backgroundMark x1="22667" y1="89362" x2="28000" y2="88085"/>
                      </a14:backgroundRemoval>
                    </a14:imgEffect>
                  </a14:imgLayer>
                </a14:imgProps>
              </a:ext>
              <a:ext uri="{28A0092B-C50C-407E-A947-70E740481C1C}">
                <a14:useLocalDpi xmlns:a14="http://schemas.microsoft.com/office/drawing/2010/main" val="0"/>
              </a:ext>
            </a:extLst>
          </a:blip>
          <a:srcRect l="10779" t="75033" r="66654" b="6572"/>
          <a:stretch/>
        </p:blipFill>
        <p:spPr>
          <a:xfrm>
            <a:off x="5778135" y="3638198"/>
            <a:ext cx="2083257" cy="1773554"/>
          </a:xfrm>
          <a:prstGeom prst="rect">
            <a:avLst/>
          </a:prstGeom>
        </p:spPr>
      </p:pic>
      <p:pic>
        <p:nvPicPr>
          <p:cNvPr id="17" name="Picture 16" descr="Background pattern&#10;&#10;Description automatically generated">
            <a:extLst>
              <a:ext uri="{FF2B5EF4-FFF2-40B4-BE49-F238E27FC236}">
                <a16:creationId xmlns:a16="http://schemas.microsoft.com/office/drawing/2014/main" id="{2B072B1A-026B-4739-8987-A5847B16ABD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6596" b="91489" l="12889" r="30889">
                        <a14:foregroundMark x1="20000" y1="76596" x2="20000" y2="76596"/>
                        <a14:foregroundMark x1="24444" y1="76596" x2="24444" y2="76596"/>
                        <a14:backgroundMark x1="16000" y1="87660" x2="22667" y2="89362"/>
                        <a14:backgroundMark x1="22667" y1="89362" x2="28000" y2="88085"/>
                      </a14:backgroundRemoval>
                    </a14:imgEffect>
                  </a14:imgLayer>
                </a14:imgProps>
              </a:ext>
              <a:ext uri="{28A0092B-C50C-407E-A947-70E740481C1C}">
                <a14:useLocalDpi xmlns:a14="http://schemas.microsoft.com/office/drawing/2010/main" val="0"/>
              </a:ext>
            </a:extLst>
          </a:blip>
          <a:srcRect l="10779" t="75033" r="66654" b="6572"/>
          <a:stretch/>
        </p:blipFill>
        <p:spPr>
          <a:xfrm>
            <a:off x="5778135" y="3602038"/>
            <a:ext cx="2083257" cy="1773554"/>
          </a:xfrm>
          <a:prstGeom prst="rect">
            <a:avLst/>
          </a:prstGeom>
        </p:spPr>
      </p:pic>
    </p:spTree>
    <p:extLst>
      <p:ext uri="{BB962C8B-B14F-4D97-AF65-F5344CB8AC3E}">
        <p14:creationId xmlns:p14="http://schemas.microsoft.com/office/powerpoint/2010/main" val="3006839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descr="A picture containing clock&#10;&#10;Description automatically generated">
            <a:extLst>
              <a:ext uri="{FF2B5EF4-FFF2-40B4-BE49-F238E27FC236}">
                <a16:creationId xmlns:a16="http://schemas.microsoft.com/office/drawing/2014/main" id="{81AE61FE-E552-444D-8C14-896547FD618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867" y="-390939"/>
            <a:ext cx="8579405" cy="7248939"/>
          </a:xfrm>
        </p:spPr>
      </p:pic>
      <p:sp>
        <p:nvSpPr>
          <p:cNvPr id="8" name="TextBox 7">
            <a:extLst>
              <a:ext uri="{FF2B5EF4-FFF2-40B4-BE49-F238E27FC236}">
                <a16:creationId xmlns:a16="http://schemas.microsoft.com/office/drawing/2014/main" id="{3ECCA50F-AC59-4139-8224-8C51B81148E1}"/>
              </a:ext>
            </a:extLst>
          </p:cNvPr>
          <p:cNvSpPr txBox="1"/>
          <p:nvPr/>
        </p:nvSpPr>
        <p:spPr>
          <a:xfrm>
            <a:off x="8189401" y="495439"/>
            <a:ext cx="3473917" cy="317009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On T.V there was a Mummy shark who had a baby growing in her tummy.  </a:t>
            </a:r>
            <a:endParaRPr lang="en-GB" sz="4000" dirty="0"/>
          </a:p>
        </p:txBody>
      </p:sp>
      <p:pic>
        <p:nvPicPr>
          <p:cNvPr id="12" name="Picture 11" descr="Diagram&#10;&#10;Description automatically generated with low confidence">
            <a:extLst>
              <a:ext uri="{FF2B5EF4-FFF2-40B4-BE49-F238E27FC236}">
                <a16:creationId xmlns:a16="http://schemas.microsoft.com/office/drawing/2014/main" id="{7B9E2495-4636-40D5-8630-B43F65FAA9E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371" b="44181" l="74684" r="97890">
                        <a14:foregroundMark x1="74684" y1="6466" x2="74684" y2="6466"/>
                        <a14:foregroundMark x1="89451" y1="2586" x2="89451" y2="2586"/>
                        <a14:foregroundMark x1="84388" y1="4741" x2="84388" y2="4741"/>
                        <a14:foregroundMark x1="98312" y1="13147" x2="98312" y2="13147"/>
                        <a14:foregroundMark x1="91350" y1="44181" x2="91350" y2="44181"/>
                        <a14:foregroundMark x1="81646" y1="44181" x2="81646" y2="44181"/>
                      </a14:backgroundRemoval>
                    </a14:imgEffect>
                  </a14:imgLayer>
                </a14:imgProps>
              </a:ext>
              <a:ext uri="{28A0092B-C50C-407E-A947-70E740481C1C}">
                <a14:useLocalDpi xmlns:a14="http://schemas.microsoft.com/office/drawing/2010/main" val="0"/>
              </a:ext>
            </a:extLst>
          </a:blip>
          <a:srcRect l="72514" b="51378"/>
          <a:stretch/>
        </p:blipFill>
        <p:spPr>
          <a:xfrm>
            <a:off x="2313755" y="2222010"/>
            <a:ext cx="2875722" cy="3370408"/>
          </a:xfrm>
          <a:prstGeom prst="rect">
            <a:avLst/>
          </a:prstGeom>
        </p:spPr>
      </p:pic>
      <p:sp>
        <p:nvSpPr>
          <p:cNvPr id="4" name="Oval 3">
            <a:extLst>
              <a:ext uri="{FF2B5EF4-FFF2-40B4-BE49-F238E27FC236}">
                <a16:creationId xmlns:a16="http://schemas.microsoft.com/office/drawing/2014/main" id="{74CACD1D-75C4-417C-A0FC-B9CC3CA98808}"/>
              </a:ext>
            </a:extLst>
          </p:cNvPr>
          <p:cNvSpPr/>
          <p:nvPr/>
        </p:nvSpPr>
        <p:spPr>
          <a:xfrm rot="20158938">
            <a:off x="3131085" y="3688905"/>
            <a:ext cx="658816" cy="103089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4" name="Picture 13" descr="A picture containing background pattern&#10;&#10;Description automatically generated">
            <a:extLst>
              <a:ext uri="{FF2B5EF4-FFF2-40B4-BE49-F238E27FC236}">
                <a16:creationId xmlns:a16="http://schemas.microsoft.com/office/drawing/2014/main" id="{6BF20607-E2F6-43EE-8538-B49811623253}"/>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6032" b="83810" l="22417" r="53000">
                        <a14:foregroundMark x1="29833" y1="10952" x2="29833" y2="10952"/>
                        <a14:foregroundMark x1="22417" y1="50794" x2="22417" y2="50794"/>
                        <a14:foregroundMark x1="53000" y1="29683" x2="53000" y2="29683"/>
                        <a14:foregroundMark x1="30083" y1="6032" x2="30083" y2="6032"/>
                        <a14:foregroundMark x1="38583" y1="83810" x2="38583" y2="83810"/>
                      </a14:backgroundRemoval>
                    </a14:imgEffect>
                  </a14:imgLayer>
                </a14:imgProps>
              </a:ext>
              <a:ext uri="{28A0092B-C50C-407E-A947-70E740481C1C}">
                <a14:useLocalDpi xmlns:a14="http://schemas.microsoft.com/office/drawing/2010/main" val="0"/>
              </a:ext>
            </a:extLst>
          </a:blip>
          <a:srcRect l="19508" t="1114" r="44665" b="10635"/>
          <a:stretch/>
        </p:blipFill>
        <p:spPr>
          <a:xfrm>
            <a:off x="3139106" y="3818393"/>
            <a:ext cx="558251" cy="721958"/>
          </a:xfrm>
          <a:prstGeom prst="rect">
            <a:avLst/>
          </a:prstGeom>
        </p:spPr>
      </p:pic>
    </p:spTree>
    <p:extLst>
      <p:ext uri="{BB962C8B-B14F-4D97-AF65-F5344CB8AC3E}">
        <p14:creationId xmlns:p14="http://schemas.microsoft.com/office/powerpoint/2010/main" val="2167922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sp>
        <p:nvSpPr>
          <p:cNvPr id="7" name="TextBox 6">
            <a:extLst>
              <a:ext uri="{FF2B5EF4-FFF2-40B4-BE49-F238E27FC236}">
                <a16:creationId xmlns:a16="http://schemas.microsoft.com/office/drawing/2014/main" id="{F33AA7EF-BD66-40D9-817F-B5F45E1D057D}"/>
              </a:ext>
            </a:extLst>
          </p:cNvPr>
          <p:cNvSpPr txBox="1"/>
          <p:nvPr/>
        </p:nvSpPr>
        <p:spPr>
          <a:xfrm>
            <a:off x="7189303" y="4858474"/>
            <a:ext cx="6155635" cy="1754326"/>
          </a:xfrm>
          <a:prstGeom prst="rect">
            <a:avLst/>
          </a:prstGeom>
          <a:noFill/>
        </p:spPr>
        <p:txBody>
          <a:bodyPr wrap="square" rtlCol="0">
            <a:spAutoFit/>
          </a:bodyPr>
          <a:lstStyle/>
          <a:p>
            <a:pPr algn="ctr"/>
            <a:r>
              <a:rPr lang="en-GB" sz="5400" b="1" dirty="0">
                <a:solidFill>
                  <a:schemeClr val="bg1"/>
                </a:solidFill>
                <a:latin typeface="Curlz MT" panose="04040404050702020202" pitchFamily="82" charset="0"/>
              </a:rPr>
              <a:t>Howie needs </a:t>
            </a:r>
          </a:p>
          <a:p>
            <a:r>
              <a:rPr lang="en-GB" sz="5400" b="1" dirty="0">
                <a:solidFill>
                  <a:schemeClr val="bg1"/>
                </a:solidFill>
                <a:latin typeface="Curlz MT" panose="04040404050702020202" pitchFamily="82" charset="0"/>
              </a:rPr>
              <a:t>      a new home</a:t>
            </a:r>
            <a:r>
              <a:rPr lang="en-GB" sz="5400" dirty="0">
                <a:latin typeface="Curlz MT" panose="04040404050702020202" pitchFamily="82" charset="0"/>
              </a:rPr>
              <a:t>.</a:t>
            </a:r>
          </a:p>
        </p:txBody>
      </p:sp>
      <p:pic>
        <p:nvPicPr>
          <p:cNvPr id="5" name="Picture 4" descr="A picture containing table, yellow, bed, room&#10;&#10;Description automatically generated">
            <a:extLst>
              <a:ext uri="{FF2B5EF4-FFF2-40B4-BE49-F238E27FC236}">
                <a16:creationId xmlns:a16="http://schemas.microsoft.com/office/drawing/2014/main" id="{03207FF0-711F-4AAB-9613-A5E45DE1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17" y="-24009"/>
            <a:ext cx="12298017" cy="7153679"/>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465161" y="514552"/>
            <a:ext cx="4413690" cy="2554545"/>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Cody’s mummy explained that Cody had grown in her tummy too.   </a:t>
            </a:r>
            <a:endParaRPr lang="en-GB" sz="4000" dirty="0"/>
          </a:p>
        </p:txBody>
      </p:sp>
      <p:pic>
        <p:nvPicPr>
          <p:cNvPr id="11" name="Picture 10" descr="A close-up of a red frog&#10;&#10;Description automatically generated with low confidence">
            <a:extLst>
              <a:ext uri="{FF2B5EF4-FFF2-40B4-BE49-F238E27FC236}">
                <a16:creationId xmlns:a16="http://schemas.microsoft.com/office/drawing/2014/main" id="{126F928E-D55E-46BA-BBC8-24511A581D1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2689219" y="1702243"/>
            <a:ext cx="3721248" cy="3799590"/>
          </a:xfrm>
          <a:prstGeom prst="rect">
            <a:avLst/>
          </a:prstGeom>
        </p:spPr>
      </p:pic>
      <p:pic>
        <p:nvPicPr>
          <p:cNvPr id="12" name="Picture 11" descr="Background pattern&#10;&#10;Description automatically generated">
            <a:extLst>
              <a:ext uri="{FF2B5EF4-FFF2-40B4-BE49-F238E27FC236}">
                <a16:creationId xmlns:a16="http://schemas.microsoft.com/office/drawing/2014/main" id="{6EDB4237-C717-4AC2-A4C5-6EDC1FEBB1A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6596" b="91489" l="12889" r="30889">
                        <a14:foregroundMark x1="20000" y1="76596" x2="20000" y2="76596"/>
                        <a14:foregroundMark x1="24444" y1="76596" x2="24444" y2="76596"/>
                        <a14:backgroundMark x1="16000" y1="87660" x2="22667" y2="89362"/>
                        <a14:backgroundMark x1="22667" y1="89362" x2="28000" y2="88085"/>
                      </a14:backgroundRemoval>
                    </a14:imgEffect>
                  </a14:imgLayer>
                </a14:imgProps>
              </a:ext>
              <a:ext uri="{28A0092B-C50C-407E-A947-70E740481C1C}">
                <a14:useLocalDpi xmlns:a14="http://schemas.microsoft.com/office/drawing/2010/main" val="0"/>
              </a:ext>
            </a:extLst>
          </a:blip>
          <a:srcRect l="10779" t="75033" r="66654" b="6572"/>
          <a:stretch/>
        </p:blipFill>
        <p:spPr>
          <a:xfrm>
            <a:off x="5778135" y="3602038"/>
            <a:ext cx="2083257" cy="1773554"/>
          </a:xfrm>
          <a:prstGeom prst="rect">
            <a:avLst/>
          </a:prstGeom>
        </p:spPr>
      </p:pic>
    </p:spTree>
    <p:extLst>
      <p:ext uri="{BB962C8B-B14F-4D97-AF65-F5344CB8AC3E}">
        <p14:creationId xmlns:p14="http://schemas.microsoft.com/office/powerpoint/2010/main" val="320078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DDF26B0-EA31-43A6-A8D9-ECC0C9BF9DE2}"/>
              </a:ext>
            </a:extLst>
          </p:cNvPr>
          <p:cNvSpPr txBox="1"/>
          <p:nvPr/>
        </p:nvSpPr>
        <p:spPr>
          <a:xfrm>
            <a:off x="1148840" y="1300129"/>
            <a:ext cx="7376459"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Cody thought about this for a little while and realised he had love in his heart to share too.</a:t>
            </a:r>
            <a:endParaRPr lang="en-GB" sz="4000" dirty="0"/>
          </a:p>
        </p:txBody>
      </p:sp>
      <p:sp>
        <p:nvSpPr>
          <p:cNvPr id="21" name="Flowchart: Connector 20">
            <a:extLst>
              <a:ext uri="{FF2B5EF4-FFF2-40B4-BE49-F238E27FC236}">
                <a16:creationId xmlns:a16="http://schemas.microsoft.com/office/drawing/2014/main" id="{6E929D89-383D-4ED3-BA12-87ACBC17EF3F}"/>
              </a:ext>
            </a:extLst>
          </p:cNvPr>
          <p:cNvSpPr/>
          <p:nvPr/>
        </p:nvSpPr>
        <p:spPr>
          <a:xfrm>
            <a:off x="8593968" y="27595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Flowchart: Connector 23">
            <a:extLst>
              <a:ext uri="{FF2B5EF4-FFF2-40B4-BE49-F238E27FC236}">
                <a16:creationId xmlns:a16="http://schemas.microsoft.com/office/drawing/2014/main" id="{B5F2D7F6-C196-482F-9CD5-71C14CCB81E5}"/>
              </a:ext>
            </a:extLst>
          </p:cNvPr>
          <p:cNvSpPr/>
          <p:nvPr/>
        </p:nvSpPr>
        <p:spPr>
          <a:xfrm>
            <a:off x="9344236" y="3282411"/>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lowchart: Connector 24">
            <a:extLst>
              <a:ext uri="{FF2B5EF4-FFF2-40B4-BE49-F238E27FC236}">
                <a16:creationId xmlns:a16="http://schemas.microsoft.com/office/drawing/2014/main" id="{2DFC9519-15AE-4BB0-98EF-01D1CC42876D}"/>
              </a:ext>
            </a:extLst>
          </p:cNvPr>
          <p:cNvSpPr/>
          <p:nvPr/>
        </p:nvSpPr>
        <p:spPr>
          <a:xfrm>
            <a:off x="8969102" y="2989233"/>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6" name="Content Placeholder 4" descr="A close up of a logo&#10;&#10;Description automatically generated">
            <a:extLst>
              <a:ext uri="{FF2B5EF4-FFF2-40B4-BE49-F238E27FC236}">
                <a16:creationId xmlns:a16="http://schemas.microsoft.com/office/drawing/2014/main" id="{FB6CE82B-D431-45DB-B04A-CD78E5946C7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11296" y="3825979"/>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Picture 2" descr="Background pattern&#10;&#10;Description automatically generated">
            <a:extLst>
              <a:ext uri="{FF2B5EF4-FFF2-40B4-BE49-F238E27FC236}">
                <a16:creationId xmlns:a16="http://schemas.microsoft.com/office/drawing/2014/main" id="{8CBA7760-0CC9-4FD6-8CD8-D256948CBE8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64293" b="80718" l="34584" r="57880">
                        <a14:foregroundMark x1="35111" y1="72766" x2="35111" y2="72766"/>
                        <a14:foregroundMark x1="57111" y1="72553" x2="57111" y2="72553"/>
                      </a14:backgroundRemoval>
                    </a14:imgEffect>
                  </a14:imgLayer>
                </a14:imgProps>
              </a:ext>
              <a:ext uri="{28A0092B-C50C-407E-A947-70E740481C1C}">
                <a14:useLocalDpi xmlns:a14="http://schemas.microsoft.com/office/drawing/2010/main" val="0"/>
              </a:ext>
            </a:extLst>
          </a:blip>
          <a:srcRect l="31672" t="62240" r="39208" b="17229"/>
          <a:stretch/>
        </p:blipFill>
        <p:spPr>
          <a:xfrm>
            <a:off x="7071401" y="3425553"/>
            <a:ext cx="3795402" cy="2794794"/>
          </a:xfrm>
          <a:prstGeom prst="rect">
            <a:avLst/>
          </a:prstGeom>
        </p:spPr>
      </p:pic>
    </p:spTree>
    <p:extLst>
      <p:ext uri="{BB962C8B-B14F-4D97-AF65-F5344CB8AC3E}">
        <p14:creationId xmlns:p14="http://schemas.microsoft.com/office/powerpoint/2010/main" val="3402606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Content Placeholder 4" descr="A close up of a logo&#10;&#10;Description automatically generated">
            <a:extLst>
              <a:ext uri="{FF2B5EF4-FFF2-40B4-BE49-F238E27FC236}">
                <a16:creationId xmlns:a16="http://schemas.microsoft.com/office/drawing/2014/main" id="{DAB6EBF9-9657-451D-8D68-9B37BBB044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6679" y="1456790"/>
            <a:ext cx="2753726" cy="27537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Flowchart: Connector 6">
            <a:extLst>
              <a:ext uri="{FF2B5EF4-FFF2-40B4-BE49-F238E27FC236}">
                <a16:creationId xmlns:a16="http://schemas.microsoft.com/office/drawing/2014/main" id="{ADBA61CE-5474-49BF-B2A0-CCC52CF3B6BC}"/>
              </a:ext>
            </a:extLst>
          </p:cNvPr>
          <p:cNvSpPr/>
          <p:nvPr/>
        </p:nvSpPr>
        <p:spPr>
          <a:xfrm>
            <a:off x="3464820" y="4114696"/>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Flowchart: Connector 9">
            <a:extLst>
              <a:ext uri="{FF2B5EF4-FFF2-40B4-BE49-F238E27FC236}">
                <a16:creationId xmlns:a16="http://schemas.microsoft.com/office/drawing/2014/main" id="{10D0B46F-0144-4B55-BA71-486E58BE39F4}"/>
              </a:ext>
            </a:extLst>
          </p:cNvPr>
          <p:cNvSpPr/>
          <p:nvPr/>
        </p:nvSpPr>
        <p:spPr>
          <a:xfrm>
            <a:off x="3750242" y="4407874"/>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lowchart: Connector 11">
            <a:extLst>
              <a:ext uri="{FF2B5EF4-FFF2-40B4-BE49-F238E27FC236}">
                <a16:creationId xmlns:a16="http://schemas.microsoft.com/office/drawing/2014/main" id="{FCEE89FC-9562-4C9B-B636-4FAE1EEE7FDC}"/>
              </a:ext>
            </a:extLst>
          </p:cNvPr>
          <p:cNvSpPr/>
          <p:nvPr/>
        </p:nvSpPr>
        <p:spPr>
          <a:xfrm>
            <a:off x="3140919" y="3688027"/>
            <a:ext cx="237797" cy="293178"/>
          </a:xfrm>
          <a:prstGeom prst="flowChart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a:extLst>
              <a:ext uri="{FF2B5EF4-FFF2-40B4-BE49-F238E27FC236}">
                <a16:creationId xmlns:a16="http://schemas.microsoft.com/office/drawing/2014/main" id="{7DDF26B0-EA31-43A6-A8D9-ECC0C9BF9DE2}"/>
              </a:ext>
            </a:extLst>
          </p:cNvPr>
          <p:cNvSpPr txBox="1"/>
          <p:nvPr/>
        </p:nvSpPr>
        <p:spPr>
          <a:xfrm>
            <a:off x="6706668" y="452122"/>
            <a:ext cx="5122521" cy="5632311"/>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told Cody that both Daddy and Mummy had a lot of love in their hearts and maybe they could share that love with another child who needed them, One that did not come from her tummy.</a:t>
            </a:r>
            <a:endParaRPr lang="en-GB" sz="4000" dirty="0"/>
          </a:p>
        </p:txBody>
      </p:sp>
      <p:pic>
        <p:nvPicPr>
          <p:cNvPr id="8" name="Picture 7" descr="A close-up of a red frog&#10;&#10;Description automatically generated with low confidence">
            <a:extLst>
              <a:ext uri="{FF2B5EF4-FFF2-40B4-BE49-F238E27FC236}">
                <a16:creationId xmlns:a16="http://schemas.microsoft.com/office/drawing/2014/main" id="{17288044-2721-42EF-BF35-E50036D2D02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3047913" y="3268277"/>
            <a:ext cx="3721248" cy="3799590"/>
          </a:xfrm>
          <a:prstGeom prst="rect">
            <a:avLst/>
          </a:prstGeom>
        </p:spPr>
      </p:pic>
    </p:spTree>
    <p:extLst>
      <p:ext uri="{BB962C8B-B14F-4D97-AF65-F5344CB8AC3E}">
        <p14:creationId xmlns:p14="http://schemas.microsoft.com/office/powerpoint/2010/main" val="2214354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837473B0-CC2E-450A-ABE3-18F120FF3D39}">
                <a1611:picAttrSrcUrl xmlns:a1611="http://schemas.microsoft.com/office/drawing/2016/11/main" r:id="rId3"/>
              </a:ext>
            </a:extLst>
          </a:blip>
          <a:srcRect/>
          <a:stretch>
            <a:fillRect t="-15000" b="-15000"/>
          </a:stretch>
        </a:blipFill>
        <a:effectLst/>
      </p:bgPr>
    </p:bg>
    <p:spTree>
      <p:nvGrpSpPr>
        <p:cNvPr id="1" name=""/>
        <p:cNvGrpSpPr/>
        <p:nvPr/>
      </p:nvGrpSpPr>
      <p:grpSpPr>
        <a:xfrm>
          <a:off x="0" y="0"/>
          <a:ext cx="0" cy="0"/>
          <a:chOff x="0" y="0"/>
          <a:chExt cx="0" cy="0"/>
        </a:xfrm>
      </p:grpSpPr>
      <p:pic>
        <p:nvPicPr>
          <p:cNvPr id="7" name="Picture 6" descr="Surface chart&#10;&#10;Description automatically generated">
            <a:extLst>
              <a:ext uri="{FF2B5EF4-FFF2-40B4-BE49-F238E27FC236}">
                <a16:creationId xmlns:a16="http://schemas.microsoft.com/office/drawing/2014/main" id="{908BCB47-6C5A-4D0F-AA99-023684BC5E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52" y="10862"/>
            <a:ext cx="12108696" cy="6858000"/>
          </a:xfrm>
          <a:prstGeom prst="rect">
            <a:avLst/>
          </a:prstGeom>
        </p:spPr>
      </p:pic>
      <p:sp>
        <p:nvSpPr>
          <p:cNvPr id="4" name="Thought Bubble: Cloud 3">
            <a:extLst>
              <a:ext uri="{FF2B5EF4-FFF2-40B4-BE49-F238E27FC236}">
                <a16:creationId xmlns:a16="http://schemas.microsoft.com/office/drawing/2014/main" id="{454768EE-E803-47BB-BC36-8F6419524715}"/>
              </a:ext>
            </a:extLst>
          </p:cNvPr>
          <p:cNvSpPr/>
          <p:nvPr/>
        </p:nvSpPr>
        <p:spPr>
          <a:xfrm rot="973464">
            <a:off x="5343411" y="251948"/>
            <a:ext cx="6397946" cy="3797906"/>
          </a:xfrm>
          <a:prstGeom prst="cloudCallout">
            <a:avLst>
              <a:gd name="adj1" fmla="val -62365"/>
              <a:gd name="adj2" fmla="val 6328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12050B0D-C6C1-4D7B-869C-B5803E7F4AEB}"/>
              </a:ext>
            </a:extLst>
          </p:cNvPr>
          <p:cNvSpPr txBox="1"/>
          <p:nvPr/>
        </p:nvSpPr>
        <p:spPr>
          <a:xfrm>
            <a:off x="712277" y="4290940"/>
            <a:ext cx="6232401" cy="2308324"/>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3600" b="1" dirty="0">
                <a:latin typeface="Curlz MT" panose="04040404050702020202" pitchFamily="82" charset="0"/>
              </a:rPr>
              <a:t>He thought about how exciting it would be to have another brother or sister to play with and share their lovely home with!</a:t>
            </a:r>
            <a:endParaRPr lang="en-GB" sz="3600" dirty="0"/>
          </a:p>
        </p:txBody>
      </p:sp>
      <p:pic>
        <p:nvPicPr>
          <p:cNvPr id="9" name="Picture 8" descr="A picture containing game, soccer&#10;&#10;Description automatically generated">
            <a:extLst>
              <a:ext uri="{FF2B5EF4-FFF2-40B4-BE49-F238E27FC236}">
                <a16:creationId xmlns:a16="http://schemas.microsoft.com/office/drawing/2014/main" id="{3C22B8FB-426D-473A-AA8D-092EDC6040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1254" y="222122"/>
            <a:ext cx="2466975" cy="2466975"/>
          </a:xfrm>
          <a:prstGeom prst="rect">
            <a:avLst/>
          </a:prstGeom>
        </p:spPr>
      </p:pic>
      <p:pic>
        <p:nvPicPr>
          <p:cNvPr id="11" name="Picture 10" descr="A drawing of a face&#10;&#10;Description automatically generated">
            <a:extLst>
              <a:ext uri="{FF2B5EF4-FFF2-40B4-BE49-F238E27FC236}">
                <a16:creationId xmlns:a16="http://schemas.microsoft.com/office/drawing/2014/main" id="{53A2C54E-B0E6-4906-9E09-B00F6B21858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36" b="89836" l="9539" r="89803">
                        <a14:foregroundMark x1="28618" y1="19016" x2="28618" y2="19016"/>
                        <a14:foregroundMark x1="28618" y1="19016" x2="14803" y2="37049"/>
                        <a14:foregroundMark x1="9539" y1="42295" x2="9539" y2="42295"/>
                        <a14:foregroundMark x1="31908" y1="13443" x2="31908" y2="13443"/>
                        <a14:foregroundMark x1="34868" y1="29836" x2="34868" y2="29836"/>
                        <a14:foregroundMark x1="44408" y1="26557" x2="44408" y2="26557"/>
                        <a14:foregroundMark x1="43092" y1="15738" x2="43092" y2="15738"/>
                        <a14:foregroundMark x1="59539" y1="11475" x2="59539" y2="11475"/>
                        <a14:foregroundMark x1="60526" y1="13770" x2="60526" y2="13770"/>
                        <a14:foregroundMark x1="76974" y1="23934" x2="76974" y2="23934"/>
                        <a14:foregroundMark x1="69408" y1="52131" x2="69408" y2="52131"/>
                        <a14:foregroundMark x1="54605" y1="55082" x2="54605" y2="55082"/>
                        <a14:foregroundMark x1="52303" y1="53443" x2="52303" y2="53443"/>
                        <a14:foregroundMark x1="49342" y1="46885" x2="49342" y2="46885"/>
                        <a14:foregroundMark x1="29276" y1="57049" x2="29276" y2="57049"/>
                        <a14:foregroundMark x1="14474" y1="58361" x2="14474" y2="58361"/>
                        <a14:foregroundMark x1="14474" y1="64262" x2="14474" y2="64262"/>
                        <a14:foregroundMark x1="76645" y1="74754" x2="76645" y2="74754"/>
                        <a14:foregroundMark x1="76645" y1="79672" x2="76645" y2="79672"/>
                        <a14:foregroundMark x1="68750" y1="82623" x2="83882" y2="74426"/>
                        <a14:foregroundMark x1="83882" y1="74426" x2="67763" y2="68197"/>
                        <a14:foregroundMark x1="67763" y1="68197" x2="74671" y2="77705"/>
                        <a14:foregroundMark x1="81579" y1="64262" x2="81579" y2="64262"/>
                        <a14:foregroundMark x1="56579" y1="72459" x2="56579" y2="72459"/>
                        <a14:foregroundMark x1="57566" y1="72459" x2="40789" y2="78361"/>
                        <a14:foregroundMark x1="40789" y1="78361" x2="52632" y2="66230"/>
                        <a14:foregroundMark x1="52632" y1="66230" x2="54276" y2="82951"/>
                        <a14:foregroundMark x1="54276" y1="82951" x2="41118" y2="76721"/>
                        <a14:foregroundMark x1="80592" y1="58361" x2="80592" y2="58361"/>
                        <a14:foregroundMark x1="80592" y1="58361" x2="80592" y2="58361"/>
                        <a14:foregroundMark x1="31250" y1="51475" x2="31250" y2="51475"/>
                        <a14:foregroundMark x1="17763" y1="58689" x2="35526" y2="63279"/>
                        <a14:foregroundMark x1="35526" y1="63279" x2="23355" y2="51803"/>
                        <a14:foregroundMark x1="23355" y1="51803" x2="25987" y2="59016"/>
                        <a14:foregroundMark x1="31250" y1="51475" x2="31250" y2="51475"/>
                        <a14:foregroundMark x1="31250" y1="51475" x2="31250" y2="51475"/>
                        <a14:foregroundMark x1="31250" y1="51475" x2="31250" y2="51475"/>
                        <a14:foregroundMark x1="31250" y1="51475" x2="31250" y2="51475"/>
                        <a14:foregroundMark x1="19079" y1="57049" x2="19079" y2="57049"/>
                        <a14:foregroundMark x1="33553" y1="13115" x2="33553" y2="13115"/>
                        <a14:foregroundMark x1="19408" y1="55738" x2="24671" y2="71475"/>
                        <a14:foregroundMark x1="24671" y1="71475" x2="34539" y2="55738"/>
                        <a14:foregroundMark x1="34539" y1="55738" x2="18092" y2="54754"/>
                        <a14:foregroundMark x1="18092" y1="54754" x2="25987" y2="58689"/>
                        <a14:foregroundMark x1="29276" y1="50820" x2="30263" y2="52459"/>
                      </a14:backgroundRemoval>
                    </a14:imgEffect>
                  </a14:imgLayer>
                </a14:imgProps>
              </a:ext>
              <a:ext uri="{28A0092B-C50C-407E-A947-70E740481C1C}">
                <a14:useLocalDpi xmlns:a14="http://schemas.microsoft.com/office/drawing/2010/main" val="0"/>
              </a:ext>
            </a:extLst>
          </a:blip>
          <a:stretch>
            <a:fillRect/>
          </a:stretch>
        </p:blipFill>
        <p:spPr>
          <a:xfrm>
            <a:off x="8235828" y="634494"/>
            <a:ext cx="2895600" cy="2905125"/>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2143D2A0-A8F4-4C9D-91AF-B4BAF80F68C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foregroundMark x1="22780" y1="59901" x2="22780" y2="59901"/>
                        <a14:foregroundMark x1="45946" y1="85149" x2="45946" y2="85149"/>
                        <a14:foregroundMark x1="71042" y1="54455" x2="71042" y2="54455"/>
                        <a14:foregroundMark x1="71042" y1="41584" x2="71042" y2="41584"/>
                        <a14:foregroundMark x1="14286" y1="48515" x2="14286" y2="48515"/>
                        <a14:foregroundMark x1="20849" y1="51980" x2="20849" y2="51980"/>
                        <a14:foregroundMark x1="52510" y1="84158" x2="52510" y2="84158"/>
                        <a14:foregroundMark x1="21622" y1="83663" x2="21622" y2="83663"/>
                        <a14:foregroundMark x1="36293" y1="65347" x2="40927" y2="89109"/>
                        <a14:foregroundMark x1="40927" y1="89109" x2="52896" y2="68317"/>
                        <a14:foregroundMark x1="52896" y1="68317" x2="52896" y2="60891"/>
                        <a14:foregroundMark x1="30148" y1="47030" x2="19691" y2="59406"/>
                        <a14:foregroundMark x1="34749" y1="41584" x2="30148" y2="47030"/>
                        <a14:foregroundMark x1="19691" y1="59406" x2="21622" y2="79703"/>
                        <a14:backgroundMark x1="29730" y1="47030" x2="29730" y2="47030"/>
                        <a14:backgroundMark x1="54826" y1="15347" x2="71815" y2="27228"/>
                        <a14:backgroundMark x1="71815" y1="27228" x2="55985" y2="20792"/>
                        <a14:backgroundMark x1="55985" y1="20792" x2="70656" y2="32673"/>
                        <a14:backgroundMark x1="70656" y1="32673" x2="88031" y2="34158"/>
                        <a14:backgroundMark x1="88031" y1="34158" x2="75290" y2="16337"/>
                        <a14:backgroundMark x1="75290" y1="16337" x2="57143" y2="15842"/>
                        <a14:backgroundMark x1="57143" y1="15842" x2="50965" y2="11881"/>
                      </a14:backgroundRemoval>
                    </a14:imgEffect>
                  </a14:imgLayer>
                </a14:imgProps>
              </a:ext>
              <a:ext uri="{28A0092B-C50C-407E-A947-70E740481C1C}">
                <a14:useLocalDpi xmlns:a14="http://schemas.microsoft.com/office/drawing/2010/main" val="0"/>
              </a:ext>
            </a:extLst>
          </a:blip>
          <a:stretch>
            <a:fillRect/>
          </a:stretch>
        </p:blipFill>
        <p:spPr>
          <a:xfrm rot="1220490">
            <a:off x="6805457" y="1601529"/>
            <a:ext cx="3004424" cy="1924050"/>
          </a:xfrm>
          <a:prstGeom prst="rect">
            <a:avLst/>
          </a:prstGeom>
        </p:spPr>
      </p:pic>
      <p:pic>
        <p:nvPicPr>
          <p:cNvPr id="12" name="Picture 11" descr="Background pattern&#10;&#10;Description automatically generated">
            <a:extLst>
              <a:ext uri="{FF2B5EF4-FFF2-40B4-BE49-F238E27FC236}">
                <a16:creationId xmlns:a16="http://schemas.microsoft.com/office/drawing/2014/main" id="{67A43CC6-2D68-4B71-A308-5B2ACBB6DDEC}"/>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64293" b="80718" l="34584" r="57880">
                        <a14:foregroundMark x1="35111" y1="72766" x2="35111" y2="72766"/>
                        <a14:foregroundMark x1="57111" y1="72553" x2="57111" y2="72553"/>
                      </a14:backgroundRemoval>
                    </a14:imgEffect>
                  </a14:imgLayer>
                </a14:imgProps>
              </a:ext>
              <a:ext uri="{28A0092B-C50C-407E-A947-70E740481C1C}">
                <a14:useLocalDpi xmlns:a14="http://schemas.microsoft.com/office/drawing/2010/main" val="0"/>
              </a:ext>
            </a:extLst>
          </a:blip>
          <a:srcRect l="31672" t="62240" r="39208" b="17229"/>
          <a:stretch/>
        </p:blipFill>
        <p:spPr>
          <a:xfrm>
            <a:off x="1442307" y="2520527"/>
            <a:ext cx="2767906" cy="2038184"/>
          </a:xfrm>
          <a:prstGeom prst="rect">
            <a:avLst/>
          </a:prstGeom>
        </p:spPr>
      </p:pic>
    </p:spTree>
    <p:extLst>
      <p:ext uri="{BB962C8B-B14F-4D97-AF65-F5344CB8AC3E}">
        <p14:creationId xmlns:p14="http://schemas.microsoft.com/office/powerpoint/2010/main" val="325240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table, yellow, bed, room&#10;&#10;Description automatically generated">
            <a:extLst>
              <a:ext uri="{FF2B5EF4-FFF2-40B4-BE49-F238E27FC236}">
                <a16:creationId xmlns:a16="http://schemas.microsoft.com/office/drawing/2014/main" id="{EA1E4B72-167F-41D2-8217-FAF945BAED65}"/>
              </a:ext>
            </a:extLst>
          </p:cNvPr>
          <p:cNvPicPr>
            <a:picLocks noChangeAspect="1"/>
          </p:cNvPicPr>
          <p:nvPr/>
        </p:nvPicPr>
        <p:blipFill rotWithShape="1">
          <a:blip r:embed="rId2">
            <a:extLst>
              <a:ext uri="{28A0092B-C50C-407E-A947-70E740481C1C}">
                <a14:useLocalDpi xmlns:a14="http://schemas.microsoft.com/office/drawing/2010/main" val="0"/>
              </a:ext>
            </a:extLst>
          </a:blip>
          <a:srcRect t="12451"/>
          <a:stretch/>
        </p:blipFill>
        <p:spPr>
          <a:xfrm>
            <a:off x="0" y="10"/>
            <a:ext cx="12191980" cy="6857990"/>
          </a:xfrm>
          <a:prstGeom prst="rect">
            <a:avLst/>
          </a:prstGeom>
        </p:spPr>
      </p:pic>
      <p:sp>
        <p:nvSpPr>
          <p:cNvPr id="7" name="TextBox 6">
            <a:extLst>
              <a:ext uri="{FF2B5EF4-FFF2-40B4-BE49-F238E27FC236}">
                <a16:creationId xmlns:a16="http://schemas.microsoft.com/office/drawing/2014/main" id="{BDC79EAC-49F4-4947-B489-B3510414623C}"/>
              </a:ext>
            </a:extLst>
          </p:cNvPr>
          <p:cNvSpPr txBox="1"/>
          <p:nvPr/>
        </p:nvSpPr>
        <p:spPr>
          <a:xfrm>
            <a:off x="102210" y="687623"/>
            <a:ext cx="4531553" cy="50167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Mummy knew just what to do!</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She rang Sally and asked if she knew of a child who needed all the love they had to give? </a:t>
            </a:r>
            <a:endParaRPr lang="en-GB" sz="4000" dirty="0"/>
          </a:p>
        </p:txBody>
      </p:sp>
      <p:pic>
        <p:nvPicPr>
          <p:cNvPr id="9" name="Picture 8" descr="Graphical user interface, application&#10;&#10;Description automatically generated">
            <a:extLst>
              <a:ext uri="{FF2B5EF4-FFF2-40B4-BE49-F238E27FC236}">
                <a16:creationId xmlns:a16="http://schemas.microsoft.com/office/drawing/2014/main" id="{89CA6B58-6BFE-4CAE-A8DE-087C644FD30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4633763" y="1247359"/>
            <a:ext cx="3232698" cy="3657601"/>
          </a:xfrm>
          <a:prstGeom prst="rect">
            <a:avLst/>
          </a:prstGeom>
        </p:spPr>
      </p:pic>
      <p:pic>
        <p:nvPicPr>
          <p:cNvPr id="5" name="Picture 4" descr="Graphical user interface, application&#10;&#10;Description automatically generated">
            <a:extLst>
              <a:ext uri="{FF2B5EF4-FFF2-40B4-BE49-F238E27FC236}">
                <a16:creationId xmlns:a16="http://schemas.microsoft.com/office/drawing/2014/main" id="{ED486CC5-D3EB-488D-96E1-963340FFA2FF}"/>
              </a:ext>
            </a:extLst>
          </p:cNvPr>
          <p:cNvPicPr>
            <a:picLocks noChangeAspect="1"/>
          </p:cNvPicPr>
          <p:nvPr/>
        </p:nvPicPr>
        <p:blipFill rotWithShape="1">
          <a:blip r:embed="rId5">
            <a:extLst>
              <a:ext uri="{BEBA8EAE-BF5A-486C-A8C5-ECC9F3942E4B}">
                <a14:imgProps xmlns:a14="http://schemas.microsoft.com/office/drawing/2010/main">
                  <a14:imgLayer r:embed="rId4">
                    <a14:imgEffect>
                      <a14:backgroundRemoval t="840" b="21849" l="33747" r="54865">
                        <a14:foregroundMark x1="33747" y1="840" x2="33747" y2="840"/>
                      </a14:backgroundRemoval>
                    </a14:imgEffect>
                  </a14:imgLayer>
                </a14:imgProps>
              </a:ext>
              <a:ext uri="{28A0092B-C50C-407E-A947-70E740481C1C}">
                <a14:useLocalDpi xmlns:a14="http://schemas.microsoft.com/office/drawing/2010/main" val="0"/>
              </a:ext>
            </a:extLst>
          </a:blip>
          <a:srcRect l="41814" r="43471" b="75654"/>
          <a:stretch/>
        </p:blipFill>
        <p:spPr>
          <a:xfrm>
            <a:off x="5434314" y="946536"/>
            <a:ext cx="1631596" cy="1978881"/>
          </a:xfrm>
          <a:prstGeom prst="rect">
            <a:avLst/>
          </a:prstGeom>
        </p:spPr>
      </p:pic>
      <p:pic>
        <p:nvPicPr>
          <p:cNvPr id="10" name="Picture 9" descr="A close-up of a red frog&#10;&#10;Description automatically generated with low confidence">
            <a:extLst>
              <a:ext uri="{FF2B5EF4-FFF2-40B4-BE49-F238E27FC236}">
                <a16:creationId xmlns:a16="http://schemas.microsoft.com/office/drawing/2014/main" id="{72228C16-4297-40B4-8223-9FD62AE8C97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7558239" y="2600125"/>
            <a:ext cx="3721248" cy="3799590"/>
          </a:xfrm>
          <a:prstGeom prst="rect">
            <a:avLst/>
          </a:prstGeom>
        </p:spPr>
      </p:pic>
    </p:spTree>
    <p:extLst>
      <p:ext uri="{BB962C8B-B14F-4D97-AF65-F5344CB8AC3E}">
        <p14:creationId xmlns:p14="http://schemas.microsoft.com/office/powerpoint/2010/main" val="2505839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umbrella&#10;&#10;Description automatically generated">
            <a:extLst>
              <a:ext uri="{FF2B5EF4-FFF2-40B4-BE49-F238E27FC236}">
                <a16:creationId xmlns:a16="http://schemas.microsoft.com/office/drawing/2014/main" id="{E54A01ED-3915-4CA2-88FC-10B6D079D884}"/>
              </a:ext>
            </a:extLst>
          </p:cNvPr>
          <p:cNvPicPr>
            <a:picLocks noChangeAspect="1"/>
          </p:cNvPicPr>
          <p:nvPr/>
        </p:nvPicPr>
        <p:blipFill rotWithShape="1">
          <a:blip r:embed="rId2">
            <a:extLst>
              <a:ext uri="{28A0092B-C50C-407E-A947-70E740481C1C}">
                <a14:useLocalDpi xmlns:a14="http://schemas.microsoft.com/office/drawing/2010/main" val="0"/>
              </a:ext>
            </a:extLst>
          </a:blip>
          <a:srcRect t="8030" b="9438"/>
          <a:stretch/>
        </p:blipFill>
        <p:spPr>
          <a:xfrm>
            <a:off x="1" y="13252"/>
            <a:ext cx="12192000" cy="6858000"/>
          </a:xfrm>
          <a:prstGeom prst="rect">
            <a:avLst/>
          </a:prstGeom>
        </p:spPr>
      </p:pic>
      <p:sp>
        <p:nvSpPr>
          <p:cNvPr id="12" name="TextBox 11">
            <a:extLst>
              <a:ext uri="{FF2B5EF4-FFF2-40B4-BE49-F238E27FC236}">
                <a16:creationId xmlns:a16="http://schemas.microsoft.com/office/drawing/2014/main" id="{80E88169-EF19-4FAC-82A3-F0CCEBAC4E48}"/>
              </a:ext>
            </a:extLst>
          </p:cNvPr>
          <p:cNvSpPr txBox="1"/>
          <p:nvPr/>
        </p:nvSpPr>
        <p:spPr>
          <a:xfrm>
            <a:off x="154790" y="228947"/>
            <a:ext cx="5320757" cy="1323439"/>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Sally knew the perfect little sea creature!</a:t>
            </a:r>
            <a:endParaRPr lang="en-GB" sz="4000" dirty="0"/>
          </a:p>
        </p:txBody>
      </p:sp>
      <p:pic>
        <p:nvPicPr>
          <p:cNvPr id="7" name="Picture 6" descr="Graphical user interface, application&#10;&#10;Description automatically generated">
            <a:extLst>
              <a:ext uri="{FF2B5EF4-FFF2-40B4-BE49-F238E27FC236}">
                <a16:creationId xmlns:a16="http://schemas.microsoft.com/office/drawing/2014/main" id="{6349B595-CDD0-421B-B811-96CE846F3E3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0" y="3518452"/>
            <a:ext cx="3232698" cy="3657601"/>
          </a:xfrm>
          <a:prstGeom prst="rect">
            <a:avLst/>
          </a:prstGeom>
        </p:spPr>
      </p:pic>
      <p:pic>
        <p:nvPicPr>
          <p:cNvPr id="10" name="Picture 9" descr="A picture containing shape&#10;&#10;Description automatically generated">
            <a:extLst>
              <a:ext uri="{FF2B5EF4-FFF2-40B4-BE49-F238E27FC236}">
                <a16:creationId xmlns:a16="http://schemas.microsoft.com/office/drawing/2014/main" id="{C0D1783B-51BC-47A9-9FF8-7BC153B7A02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2500" b="76042" l="3750" r="37500">
                        <a14:foregroundMark x1="19625" y1="22708" x2="19625" y2="22708"/>
                        <a14:foregroundMark x1="35750" y1="60417" x2="35750" y2="60417"/>
                        <a14:foregroundMark x1="37500" y1="58958" x2="37500" y2="58958"/>
                        <a14:foregroundMark x1="23125" y1="76042" x2="23125" y2="76042"/>
                        <a14:foregroundMark x1="26250" y1="76042" x2="26250" y2="76042"/>
                      </a14:backgroundRemoval>
                    </a14:imgEffect>
                  </a14:imgLayer>
                </a14:imgProps>
              </a:ext>
              <a:ext uri="{28A0092B-C50C-407E-A947-70E740481C1C}">
                <a14:useLocalDpi xmlns:a14="http://schemas.microsoft.com/office/drawing/2010/main" val="0"/>
              </a:ext>
            </a:extLst>
          </a:blip>
          <a:srcRect t="20000" r="61954" b="20000"/>
          <a:stretch/>
        </p:blipFill>
        <p:spPr>
          <a:xfrm>
            <a:off x="4163255" y="1203008"/>
            <a:ext cx="3865489" cy="3657600"/>
          </a:xfrm>
          <a:prstGeom prst="rect">
            <a:avLst/>
          </a:prstGeom>
        </p:spPr>
      </p:pic>
      <p:pic>
        <p:nvPicPr>
          <p:cNvPr id="11" name="Picture 10" descr="A picture containing necktie&#10;&#10;Description automatically generated">
            <a:extLst>
              <a:ext uri="{FF2B5EF4-FFF2-40B4-BE49-F238E27FC236}">
                <a16:creationId xmlns:a16="http://schemas.microsoft.com/office/drawing/2014/main" id="{1A0A9C90-7E74-4BBD-B0ED-A193CAF27BFE}"/>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849176" y="506892"/>
            <a:ext cx="2707999" cy="2090987"/>
          </a:xfrm>
          <a:prstGeom prst="rect">
            <a:avLst/>
          </a:prstGeom>
        </p:spPr>
      </p:pic>
    </p:spTree>
    <p:extLst>
      <p:ext uri="{BB962C8B-B14F-4D97-AF65-F5344CB8AC3E}">
        <p14:creationId xmlns:p14="http://schemas.microsoft.com/office/powerpoint/2010/main" val="50969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8218-3119-4187-A6F0-E305BB9FA022}"/>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29FB5E09-F66F-4BE5-85F4-813EDB2CE3BF}"/>
              </a:ext>
            </a:extLst>
          </p:cNvPr>
          <p:cNvSpPr>
            <a:spLocks noGrp="1"/>
          </p:cNvSpPr>
          <p:nvPr>
            <p:ph type="subTitle" idx="1"/>
          </p:nvPr>
        </p:nvSpPr>
        <p:spPr/>
        <p:txBody>
          <a:bodyPr/>
          <a:lstStyle/>
          <a:p>
            <a:endParaRPr lang="en-GB" dirty="0"/>
          </a:p>
        </p:txBody>
      </p:sp>
      <p:pic>
        <p:nvPicPr>
          <p:cNvPr id="23" name="Picture 22" descr="A picture containing text, water sport, swimming&#10;&#10;Description automatically generated">
            <a:extLst>
              <a:ext uri="{FF2B5EF4-FFF2-40B4-BE49-F238E27FC236}">
                <a16:creationId xmlns:a16="http://schemas.microsoft.com/office/drawing/2014/main" id="{567A69CB-42CB-487F-9CD4-A172056CC237}"/>
              </a:ext>
            </a:extLst>
          </p:cNvPr>
          <p:cNvPicPr>
            <a:picLocks noChangeAspect="1"/>
          </p:cNvPicPr>
          <p:nvPr/>
        </p:nvPicPr>
        <p:blipFill rotWithShape="1">
          <a:blip r:embed="rId2">
            <a:extLst>
              <a:ext uri="{28A0092B-C50C-407E-A947-70E740481C1C}">
                <a14:useLocalDpi xmlns:a14="http://schemas.microsoft.com/office/drawing/2010/main" val="0"/>
              </a:ext>
            </a:extLst>
          </a:blip>
          <a:srcRect b="8833"/>
          <a:stretch/>
        </p:blipFill>
        <p:spPr>
          <a:xfrm>
            <a:off x="0" y="0"/>
            <a:ext cx="12173666" cy="6875541"/>
          </a:xfrm>
          <a:prstGeom prst="rect">
            <a:avLst/>
          </a:prstGeom>
        </p:spPr>
      </p:pic>
      <p:sp>
        <p:nvSpPr>
          <p:cNvPr id="9" name="TextBox 8">
            <a:extLst>
              <a:ext uri="{FF2B5EF4-FFF2-40B4-BE49-F238E27FC236}">
                <a16:creationId xmlns:a16="http://schemas.microsoft.com/office/drawing/2014/main" id="{196B6228-5402-491B-B36F-651D98BAD98C}"/>
              </a:ext>
            </a:extLst>
          </p:cNvPr>
          <p:cNvSpPr txBox="1"/>
          <p:nvPr/>
        </p:nvSpPr>
        <p:spPr>
          <a:xfrm>
            <a:off x="775243" y="414477"/>
            <a:ext cx="4413690" cy="70788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A little while later..</a:t>
            </a:r>
            <a:endParaRPr lang="en-GB" sz="4000" dirty="0"/>
          </a:p>
        </p:txBody>
      </p:sp>
      <p:sp>
        <p:nvSpPr>
          <p:cNvPr id="10" name="TextBox 9">
            <a:extLst>
              <a:ext uri="{FF2B5EF4-FFF2-40B4-BE49-F238E27FC236}">
                <a16:creationId xmlns:a16="http://schemas.microsoft.com/office/drawing/2014/main" id="{D7F88E49-B26B-45D2-8BC8-566BADF72391}"/>
              </a:ext>
            </a:extLst>
          </p:cNvPr>
          <p:cNvSpPr txBox="1"/>
          <p:nvPr/>
        </p:nvSpPr>
        <p:spPr>
          <a:xfrm>
            <a:off x="6503461" y="622255"/>
            <a:ext cx="4832820"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Sally brought Olive to meet Cody, his mum and his dad.</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They had so much fun together.</a:t>
            </a:r>
            <a:endParaRPr lang="en-GB" sz="4000" dirty="0"/>
          </a:p>
        </p:txBody>
      </p:sp>
      <p:pic>
        <p:nvPicPr>
          <p:cNvPr id="6" name="Picture 5" descr="A close up of a football ball&#10;&#10;Description automatically generated">
            <a:extLst>
              <a:ext uri="{FF2B5EF4-FFF2-40B4-BE49-F238E27FC236}">
                <a16:creationId xmlns:a16="http://schemas.microsoft.com/office/drawing/2014/main" id="{E0149D96-7E06-4DD1-94A7-7A3812F66A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751" b="94888" l="4063" r="94688">
                        <a14:foregroundMark x1="16875" y1="24920" x2="16875" y2="24920"/>
                        <a14:foregroundMark x1="25938" y1="14058" x2="16250" y2="27157"/>
                        <a14:foregroundMark x1="16250" y1="27157" x2="10625" y2="43131"/>
                        <a14:foregroundMark x1="10625" y1="43131" x2="12188" y2="61022"/>
                        <a14:foregroundMark x1="12188" y1="61022" x2="38750" y2="85623"/>
                        <a14:foregroundMark x1="38750" y1="85623" x2="54063" y2="89137"/>
                        <a14:foregroundMark x1="54063" y1="89137" x2="69063" y2="82428"/>
                        <a14:foregroundMark x1="69063" y1="82428" x2="80313" y2="69968"/>
                        <a14:foregroundMark x1="80313" y1="69968" x2="86875" y2="55272"/>
                        <a14:foregroundMark x1="86875" y1="55272" x2="90313" y2="32907"/>
                        <a14:foregroundMark x1="90313" y1="32907" x2="86980" y2="22496"/>
                        <a14:foregroundMark x1="69153" y1="7912" x2="15313" y2="24920"/>
                        <a14:foregroundMark x1="42500" y1="32268" x2="42188" y2="51118"/>
                        <a14:foregroundMark x1="42188" y1="51118" x2="46563" y2="66773"/>
                        <a14:foregroundMark x1="46563" y1="66773" x2="77500" y2="69010"/>
                        <a14:foregroundMark x1="77500" y1="69010" x2="82813" y2="46645"/>
                        <a14:foregroundMark x1="82813" y1="46645" x2="70625" y2="32268"/>
                        <a14:foregroundMark x1="70625" y1="32268" x2="43438" y2="23962"/>
                        <a14:foregroundMark x1="43438" y1="23962" x2="32500" y2="39297"/>
                        <a14:foregroundMark x1="32500" y1="39297" x2="38750" y2="56869"/>
                        <a14:foregroundMark x1="38750" y1="56869" x2="54063" y2="62300"/>
                        <a14:foregroundMark x1="54063" y1="62300" x2="66875" y2="40256"/>
                        <a14:foregroundMark x1="66875" y1="40256" x2="68438" y2="15016"/>
                        <a14:foregroundMark x1="68438" y1="15016" x2="45625" y2="9904"/>
                        <a14:foregroundMark x1="45625" y1="9904" x2="36563" y2="24920"/>
                        <a14:foregroundMark x1="36563" y1="24920" x2="34063" y2="49521"/>
                        <a14:foregroundMark x1="34063" y1="49521" x2="43750" y2="69649"/>
                        <a14:foregroundMark x1="43750" y1="69649" x2="59375" y2="80831"/>
                        <a14:foregroundMark x1="59375" y1="80831" x2="73125" y2="66134"/>
                        <a14:foregroundMark x1="73125" y1="66134" x2="64688" y2="51118"/>
                        <a14:foregroundMark x1="64688" y1="51118" x2="46563" y2="41534"/>
                        <a14:foregroundMark x1="46563" y1="41534" x2="35625" y2="59744"/>
                        <a14:foregroundMark x1="35625" y1="59744" x2="56250" y2="74760"/>
                        <a14:foregroundMark x1="56250" y1="74760" x2="75625" y2="50160"/>
                        <a14:foregroundMark x1="75625" y1="50160" x2="77188" y2="16294"/>
                        <a14:foregroundMark x1="77188" y1="16294" x2="52812" y2="7029"/>
                        <a14:foregroundMark x1="52812" y1="7029" x2="31563" y2="12460"/>
                        <a14:foregroundMark x1="31563" y1="12460" x2="18750" y2="23642"/>
                        <a14:foregroundMark x1="18750" y1="23642" x2="24688" y2="41853"/>
                        <a14:foregroundMark x1="24688" y1="41853" x2="38750" y2="52077"/>
                        <a14:foregroundMark x1="38750" y1="52077" x2="45313" y2="34185"/>
                        <a14:foregroundMark x1="45313" y1="34185" x2="13750" y2="33866"/>
                        <a14:foregroundMark x1="13750" y1="33866" x2="5938" y2="49201"/>
                        <a14:foregroundMark x1="5938" y1="49201" x2="18125" y2="79553"/>
                        <a14:foregroundMark x1="18125" y1="79553" x2="31563" y2="88498"/>
                        <a14:foregroundMark x1="31563" y1="88498" x2="48125" y2="91374"/>
                        <a14:foregroundMark x1="48125" y1="91374" x2="66250" y2="91374"/>
                        <a14:foregroundMark x1="66250" y1="91374" x2="80000" y2="83067"/>
                        <a14:foregroundMark x1="80000" y1="83067" x2="89375" y2="69649"/>
                        <a14:foregroundMark x1="89375" y1="69649" x2="94688" y2="52396"/>
                        <a14:foregroundMark x1="94688" y1="52396" x2="94688" y2="46006"/>
                        <a14:foregroundMark x1="25938" y1="36741" x2="32188" y2="59425"/>
                        <a14:foregroundMark x1="32188" y1="59425" x2="58125" y2="67412"/>
                        <a14:foregroundMark x1="58125" y1="67412" x2="42188" y2="43131"/>
                        <a14:foregroundMark x1="42188" y1="43131" x2="20625" y2="36102"/>
                        <a14:foregroundMark x1="20625" y1="36102" x2="29063" y2="72204"/>
                        <a14:foregroundMark x1="29063" y1="72204" x2="36875" y2="47604"/>
                        <a14:foregroundMark x1="36875" y1="47604" x2="20313" y2="42173"/>
                        <a14:foregroundMark x1="20313" y1="42173" x2="28438" y2="72843"/>
                        <a14:foregroundMark x1="28438" y1="72843" x2="38438" y2="87540"/>
                        <a14:foregroundMark x1="38438" y1="87540" x2="40313" y2="63578"/>
                        <a14:foregroundMark x1="40313" y1="63578" x2="31875" y2="49201"/>
                        <a14:foregroundMark x1="31875" y1="49201" x2="37500" y2="69329"/>
                        <a14:foregroundMark x1="37500" y1="69329" x2="51875" y2="77955"/>
                        <a14:foregroundMark x1="51875" y1="77955" x2="37188" y2="69649"/>
                        <a14:foregroundMark x1="37188" y1="69649" x2="29063" y2="51118"/>
                        <a14:foregroundMark x1="29063" y1="51118" x2="28750" y2="45687"/>
                        <a14:foregroundMark x1="9063" y1="31949" x2="9063" y2="31949"/>
                        <a14:foregroundMark x1="4063" y1="45367" x2="4063" y2="45367"/>
                        <a14:foregroundMark x1="40000" y1="5751" x2="40000" y2="5751"/>
                        <a14:foregroundMark x1="52500" y1="94888" x2="52500" y2="94888"/>
                        <a14:foregroundMark x1="19063" y1="84665" x2="19063" y2="84665"/>
                        <a14:foregroundMark x1="19063" y1="83387" x2="19063" y2="83387"/>
                        <a14:foregroundMark x1="78125" y1="16294" x2="78125" y2="16294"/>
                        <a14:foregroundMark x1="77500" y1="13738" x2="77500" y2="13738"/>
                        <a14:foregroundMark x1="70313" y1="9585" x2="70313" y2="9585"/>
                        <a14:backgroundMark x1="83125" y1="15335" x2="83125" y2="15335"/>
                        <a14:backgroundMark x1="80285" y1="13738" x2="76875" y2="11821"/>
                        <a14:backgroundMark x1="83125" y1="15335" x2="80285" y2="13738"/>
                        <a14:backgroundMark x1="72625" y1="9585" x2="68750" y2="7029"/>
                        <a14:backgroundMark x1="78922" y1="13738" x2="72625" y2="9585"/>
                        <a14:backgroundMark x1="82797" y1="16294" x2="78922" y2="13738"/>
                        <a14:backgroundMark x1="88125" y1="19808" x2="82797" y2="16294"/>
                      </a14:backgroundRemoval>
                    </a14:imgEffect>
                  </a14:imgLayer>
                </a14:imgProps>
              </a:ext>
              <a:ext uri="{28A0092B-C50C-407E-A947-70E740481C1C}">
                <a14:useLocalDpi xmlns:a14="http://schemas.microsoft.com/office/drawing/2010/main" val="0"/>
              </a:ext>
            </a:extLst>
          </a:blip>
          <a:stretch>
            <a:fillRect/>
          </a:stretch>
        </p:blipFill>
        <p:spPr>
          <a:xfrm>
            <a:off x="9115278" y="6168464"/>
            <a:ext cx="755374" cy="738850"/>
          </a:xfrm>
          <a:prstGeom prst="rect">
            <a:avLst/>
          </a:prstGeom>
        </p:spPr>
      </p:pic>
      <p:pic>
        <p:nvPicPr>
          <p:cNvPr id="8" name="Picture 7" descr="Diagram&#10;&#10;Description automatically generated">
            <a:extLst>
              <a:ext uri="{FF2B5EF4-FFF2-40B4-BE49-F238E27FC236}">
                <a16:creationId xmlns:a16="http://schemas.microsoft.com/office/drawing/2014/main" id="{64F63290-C670-4299-83DD-BBD07A17900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52449" b="96327" l="3255" r="31380">
                        <a14:foregroundMark x1="30469" y1="91224" x2="30469" y2="91224"/>
                        <a14:foregroundMark x1="25130" y1="96327" x2="25130" y2="96327"/>
                        <a14:foregroundMark x1="13542" y1="71020" x2="18750" y2="72041"/>
                        <a14:foregroundMark x1="13672" y1="66122" x2="13672" y2="66122"/>
                        <a14:foregroundMark x1="18620" y1="65714" x2="18620" y2="65714"/>
                        <a14:foregroundMark x1="31380" y1="61224" x2="31380" y2="61224"/>
                      </a14:backgroundRemoval>
                    </a14:imgEffect>
                  </a14:imgLayer>
                </a14:imgProps>
              </a:ext>
              <a:ext uri="{28A0092B-C50C-407E-A947-70E740481C1C}">
                <a14:useLocalDpi xmlns:a14="http://schemas.microsoft.com/office/drawing/2010/main" val="0"/>
              </a:ext>
            </a:extLst>
          </a:blip>
          <a:srcRect t="47329" r="66117"/>
          <a:stretch/>
        </p:blipFill>
        <p:spPr>
          <a:xfrm>
            <a:off x="1686010" y="2767421"/>
            <a:ext cx="3933619" cy="3901360"/>
          </a:xfrm>
          <a:prstGeom prst="rect">
            <a:avLst/>
          </a:prstGeom>
        </p:spPr>
      </p:pic>
      <p:pic>
        <p:nvPicPr>
          <p:cNvPr id="16" name="Picture 15" descr="A close-up of a red frog&#10;&#10;Description automatically generated with low confidence">
            <a:extLst>
              <a:ext uri="{FF2B5EF4-FFF2-40B4-BE49-F238E27FC236}">
                <a16:creationId xmlns:a16="http://schemas.microsoft.com/office/drawing/2014/main" id="{0E9E15B3-E6DE-4529-86D5-663B65447D32}"/>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431556" y="3912705"/>
            <a:ext cx="2690191" cy="2746827"/>
          </a:xfrm>
          <a:prstGeom prst="rect">
            <a:avLst/>
          </a:prstGeom>
        </p:spPr>
      </p:pic>
      <p:pic>
        <p:nvPicPr>
          <p:cNvPr id="18" name="Picture 17" descr="A picture containing map&#10;&#10;Description automatically generated">
            <a:extLst>
              <a:ext uri="{FF2B5EF4-FFF2-40B4-BE49-F238E27FC236}">
                <a16:creationId xmlns:a16="http://schemas.microsoft.com/office/drawing/2014/main" id="{3AEC7AB4-DB75-462E-833A-5D8BE51F9B04}"/>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58347" b="77863" l="6608" r="31660"/>
                    </a14:imgEffect>
                  </a14:imgLayer>
                </a14:imgProps>
              </a:ext>
              <a:ext uri="{28A0092B-C50C-407E-A947-70E740481C1C}">
                <a14:useLocalDpi xmlns:a14="http://schemas.microsoft.com/office/drawing/2010/main" val="0"/>
              </a:ext>
            </a:extLst>
          </a:blip>
          <a:srcRect l="3476" t="55908" r="65208" b="19698"/>
          <a:stretch/>
        </p:blipFill>
        <p:spPr>
          <a:xfrm>
            <a:off x="6096000" y="4975227"/>
            <a:ext cx="2488205" cy="2024304"/>
          </a:xfrm>
          <a:prstGeom prst="rect">
            <a:avLst/>
          </a:prstGeom>
        </p:spPr>
      </p:pic>
      <p:pic>
        <p:nvPicPr>
          <p:cNvPr id="20" name="Picture 19" descr="Background pattern&#10;&#10;Description automatically generated">
            <a:extLst>
              <a:ext uri="{FF2B5EF4-FFF2-40B4-BE49-F238E27FC236}">
                <a16:creationId xmlns:a16="http://schemas.microsoft.com/office/drawing/2014/main" id="{D7457D84-27FA-4C75-B5BE-B8DA282B530C}"/>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5357" b="58214" l="3846" r="32308">
                        <a14:foregroundMark x1="32308" y1="46071" x2="32308" y2="46071"/>
                        <a14:foregroundMark x1="19231" y1="35357" x2="19231" y2="35357"/>
                        <a14:foregroundMark x1="3846" y1="44286" x2="3846" y2="44286"/>
                        <a14:foregroundMark x1="27308" y1="55000" x2="27308" y2="55000"/>
                        <a14:foregroundMark x1="21538" y1="57857" x2="21538" y2="57857"/>
                      </a14:backgroundRemoval>
                    </a14:imgEffect>
                  </a14:imgLayer>
                </a14:imgProps>
              </a:ext>
              <a:ext uri="{28A0092B-C50C-407E-A947-70E740481C1C}">
                <a14:useLocalDpi xmlns:a14="http://schemas.microsoft.com/office/drawing/2010/main" val="0"/>
              </a:ext>
            </a:extLst>
          </a:blip>
          <a:srcRect l="2086" t="33159" r="65995" b="38231"/>
          <a:stretch/>
        </p:blipFill>
        <p:spPr>
          <a:xfrm>
            <a:off x="8232834" y="4604534"/>
            <a:ext cx="1905080" cy="1838989"/>
          </a:xfrm>
          <a:prstGeom prst="rect">
            <a:avLst/>
          </a:prstGeom>
        </p:spPr>
      </p:pic>
      <p:pic>
        <p:nvPicPr>
          <p:cNvPr id="21" name="Picture 20" descr="A picture containing necktie&#10;&#10;Description automatically generated">
            <a:extLst>
              <a:ext uri="{FF2B5EF4-FFF2-40B4-BE49-F238E27FC236}">
                <a16:creationId xmlns:a16="http://schemas.microsoft.com/office/drawing/2014/main" id="{258084C6-6453-443C-9397-D0A58A67E334}"/>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752885" y="4453944"/>
            <a:ext cx="986004" cy="761345"/>
          </a:xfrm>
          <a:prstGeom prst="rect">
            <a:avLst/>
          </a:prstGeom>
        </p:spPr>
      </p:pic>
    </p:spTree>
    <p:extLst>
      <p:ext uri="{BB962C8B-B14F-4D97-AF65-F5344CB8AC3E}">
        <p14:creationId xmlns:p14="http://schemas.microsoft.com/office/powerpoint/2010/main" val="2784025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edroom, room, bed&#10;&#10;Description automatically generated">
            <a:extLst>
              <a:ext uri="{FF2B5EF4-FFF2-40B4-BE49-F238E27FC236}">
                <a16:creationId xmlns:a16="http://schemas.microsoft.com/office/drawing/2014/main" id="{9DD680B5-05E5-4E56-9825-85977AC39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487"/>
            <a:ext cx="12011025" cy="6677025"/>
          </a:xfrm>
          <a:prstGeom prst="rect">
            <a:avLst/>
          </a:prstGeom>
        </p:spPr>
      </p:pic>
      <p:sp>
        <p:nvSpPr>
          <p:cNvPr id="8" name="TextBox 7">
            <a:extLst>
              <a:ext uri="{FF2B5EF4-FFF2-40B4-BE49-F238E27FC236}">
                <a16:creationId xmlns:a16="http://schemas.microsoft.com/office/drawing/2014/main" id="{9F8237B6-A0D8-4090-85CD-5DDD1EFB5779}"/>
              </a:ext>
            </a:extLst>
          </p:cNvPr>
          <p:cNvSpPr txBox="1"/>
          <p:nvPr/>
        </p:nvSpPr>
        <p:spPr>
          <a:xfrm>
            <a:off x="7605624" y="2607643"/>
            <a:ext cx="3844536" cy="37856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The wise Judge told Sally that he also thought that Olive should go to live with Cody and his family.  </a:t>
            </a:r>
            <a:endParaRPr lang="en-GB" sz="4000" dirty="0"/>
          </a:p>
        </p:txBody>
      </p:sp>
      <p:sp>
        <p:nvSpPr>
          <p:cNvPr id="7" name="TextBox 6">
            <a:extLst>
              <a:ext uri="{FF2B5EF4-FFF2-40B4-BE49-F238E27FC236}">
                <a16:creationId xmlns:a16="http://schemas.microsoft.com/office/drawing/2014/main" id="{DAEDBB43-D54A-425D-9A66-D88FD25947A1}"/>
              </a:ext>
            </a:extLst>
          </p:cNvPr>
          <p:cNvSpPr txBox="1"/>
          <p:nvPr/>
        </p:nvSpPr>
        <p:spPr>
          <a:xfrm>
            <a:off x="275558" y="210517"/>
            <a:ext cx="3473917" cy="193899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Sally went to see a wise judge about Olive. </a:t>
            </a:r>
            <a:endParaRPr lang="en-GB" sz="4000" dirty="0"/>
          </a:p>
        </p:txBody>
      </p:sp>
      <p:pic>
        <p:nvPicPr>
          <p:cNvPr id="3" name="Picture 2" descr="A picture containing clipart&#10;&#10;Description automatically generated">
            <a:extLst>
              <a:ext uri="{FF2B5EF4-FFF2-40B4-BE49-F238E27FC236}">
                <a16:creationId xmlns:a16="http://schemas.microsoft.com/office/drawing/2014/main" id="{3DE4335E-EB67-4FC7-A312-48A75CDC0AC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584" b="98985" l="7107" r="90863">
                        <a14:foregroundMark x1="47208" y1="61421" x2="47208" y2="61421"/>
                        <a14:foregroundMark x1="53299" y1="76142" x2="73604" y2="91878"/>
                        <a14:foregroundMark x1="73604" y1="91878" x2="79695" y2="93401"/>
                        <a14:foregroundMark x1="90863" y1="98985" x2="84772" y2="98985"/>
                        <a14:foregroundMark x1="47716" y1="68020" x2="60406" y2="80711"/>
                        <a14:foregroundMark x1="7107" y1="79188" x2="7107" y2="79188"/>
                        <a14:foregroundMark x1="43655" y1="63452" x2="70558" y2="74112"/>
                        <a14:foregroundMark x1="70558" y1="74112" x2="55330" y2="50761"/>
                        <a14:foregroundMark x1="55330" y1="50761" x2="54315" y2="50761"/>
                        <a14:foregroundMark x1="65482" y1="5584" x2="65482" y2="5584"/>
                        <a14:backgroundMark x1="11675" y1="90355" x2="11675" y2="90355"/>
                        <a14:backgroundMark x1="14213" y1="25381" x2="14213" y2="25381"/>
                      </a14:backgroundRemoval>
                    </a14:imgEffect>
                  </a14:imgLayer>
                </a14:imgProps>
              </a:ext>
              <a:ext uri="{28A0092B-C50C-407E-A947-70E740481C1C}">
                <a14:useLocalDpi xmlns:a14="http://schemas.microsoft.com/office/drawing/2010/main" val="0"/>
              </a:ext>
            </a:extLst>
          </a:blip>
          <a:srcRect b="13319"/>
          <a:stretch/>
        </p:blipFill>
        <p:spPr>
          <a:xfrm>
            <a:off x="3830321" y="368506"/>
            <a:ext cx="3585056" cy="3107566"/>
          </a:xfrm>
          <a:prstGeom prst="rect">
            <a:avLst/>
          </a:prstGeom>
        </p:spPr>
      </p:pic>
      <p:pic>
        <p:nvPicPr>
          <p:cNvPr id="12" name="Picture 11" descr="Graphical user interface, application&#10;&#10;Description automatically generated">
            <a:extLst>
              <a:ext uri="{FF2B5EF4-FFF2-40B4-BE49-F238E27FC236}">
                <a16:creationId xmlns:a16="http://schemas.microsoft.com/office/drawing/2014/main" id="{510D3EE6-4753-40AF-9B6D-60893AD87CD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29692" b="84594" l="2070" r="40994">
                        <a14:foregroundMark x1="26915" y1="30812" x2="26915" y2="30812"/>
                        <a14:foregroundMark x1="38923" y1="69468" x2="38923" y2="69468"/>
                        <a14:foregroundMark x1="40787" y1="79552" x2="40787" y2="79552"/>
                        <a14:foregroundMark x1="40994" y1="68627" x2="40994" y2="68627"/>
                        <a14:foregroundMark x1="2277" y1="80392" x2="2277" y2="80392"/>
                        <a14:foregroundMark x1="23602" y1="29692" x2="23602" y2="29692"/>
                        <a14:backgroundMark x1="7453" y1="44258" x2="7453" y2="44258"/>
                        <a14:backgroundMark x1="33747" y1="36975" x2="33747" y2="36975"/>
                      </a14:backgroundRemoval>
                    </a14:imgEffect>
                  </a14:imgLayer>
                </a14:imgProps>
              </a:ext>
              <a:ext uri="{28A0092B-C50C-407E-A947-70E740481C1C}">
                <a14:useLocalDpi xmlns:a14="http://schemas.microsoft.com/office/drawing/2010/main" val="0"/>
              </a:ext>
            </a:extLst>
          </a:blip>
          <a:srcRect t="26009" r="57352" b="8706"/>
          <a:stretch/>
        </p:blipFill>
        <p:spPr>
          <a:xfrm>
            <a:off x="0" y="2642291"/>
            <a:ext cx="3844536" cy="4602508"/>
          </a:xfrm>
          <a:prstGeom prst="rect">
            <a:avLst/>
          </a:prstGeom>
        </p:spPr>
      </p:pic>
      <p:sp>
        <p:nvSpPr>
          <p:cNvPr id="9" name="Oval 8">
            <a:extLst>
              <a:ext uri="{FF2B5EF4-FFF2-40B4-BE49-F238E27FC236}">
                <a16:creationId xmlns:a16="http://schemas.microsoft.com/office/drawing/2014/main" id="{1F08746B-264F-407B-AFA9-52A8B4A56707}"/>
              </a:ext>
            </a:extLst>
          </p:cNvPr>
          <p:cNvSpPr/>
          <p:nvPr/>
        </p:nvSpPr>
        <p:spPr>
          <a:xfrm rot="11773807">
            <a:off x="6174806" y="2274550"/>
            <a:ext cx="239953" cy="186159"/>
          </a:xfrm>
          <a:prstGeom prst="ellipse">
            <a:avLst/>
          </a:prstGeom>
          <a:solidFill>
            <a:srgbClr val="6CA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Oval 3">
            <a:extLst>
              <a:ext uri="{FF2B5EF4-FFF2-40B4-BE49-F238E27FC236}">
                <a16:creationId xmlns:a16="http://schemas.microsoft.com/office/drawing/2014/main" id="{14CCBC21-52A9-4ADF-846B-D2FDDAF1AD92}"/>
              </a:ext>
            </a:extLst>
          </p:cNvPr>
          <p:cNvSpPr/>
          <p:nvPr/>
        </p:nvSpPr>
        <p:spPr>
          <a:xfrm>
            <a:off x="5472481" y="2244726"/>
            <a:ext cx="822302" cy="795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074811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ocean floor&#10;&#10;Description automatically generated">
            <a:extLst>
              <a:ext uri="{FF2B5EF4-FFF2-40B4-BE49-F238E27FC236}">
                <a16:creationId xmlns:a16="http://schemas.microsoft.com/office/drawing/2014/main" id="{C13BCD1A-2C16-4DC0-9ADE-6D548DC3CB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45" y="-227727"/>
            <a:ext cx="12192000" cy="7100468"/>
          </a:xfrm>
          <a:prstGeom prst="rect">
            <a:avLst/>
          </a:prstGeom>
        </p:spPr>
      </p:pic>
      <p:sp>
        <p:nvSpPr>
          <p:cNvPr id="12" name="TextBox 11">
            <a:extLst>
              <a:ext uri="{FF2B5EF4-FFF2-40B4-BE49-F238E27FC236}">
                <a16:creationId xmlns:a16="http://schemas.microsoft.com/office/drawing/2014/main" id="{5C3E0D59-42CD-4D5A-8BCD-C13080BCCEF7}"/>
              </a:ext>
            </a:extLst>
          </p:cNvPr>
          <p:cNvSpPr txBox="1"/>
          <p:nvPr/>
        </p:nvSpPr>
        <p:spPr>
          <a:xfrm>
            <a:off x="5619629" y="1084913"/>
            <a:ext cx="5862207" cy="5016758"/>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GB" sz="4000" b="1" dirty="0">
                <a:latin typeface="Curlz MT" panose="04040404050702020202" pitchFamily="82" charset="0"/>
              </a:rPr>
              <a:t>Olive is now at home with her new family.</a:t>
            </a:r>
          </a:p>
          <a:p>
            <a:pPr algn="ctr"/>
            <a:endParaRPr lang="en-GB" sz="4000" b="1" dirty="0">
              <a:latin typeface="Curlz MT" panose="04040404050702020202" pitchFamily="82" charset="0"/>
            </a:endParaRPr>
          </a:p>
          <a:p>
            <a:pPr algn="ctr"/>
            <a:r>
              <a:rPr lang="en-GB" sz="4000" b="1" dirty="0">
                <a:latin typeface="Curlz MT" panose="04040404050702020202" pitchFamily="82" charset="0"/>
              </a:rPr>
              <a:t>And Cody has a new sister to play with.</a:t>
            </a:r>
          </a:p>
          <a:p>
            <a:pPr algn="ctr"/>
            <a:endParaRPr lang="en-GB" sz="4000" b="1" dirty="0">
              <a:latin typeface="Curlz MT" panose="04040404050702020202" pitchFamily="82" charset="0"/>
            </a:endParaRPr>
          </a:p>
          <a:p>
            <a:pPr algn="ctr"/>
            <a:endParaRPr lang="en-GB" sz="4000" b="1" dirty="0">
              <a:latin typeface="Curlz MT" panose="04040404050702020202" pitchFamily="82" charset="0"/>
            </a:endParaRPr>
          </a:p>
          <a:p>
            <a:pPr algn="ctr"/>
            <a:r>
              <a:rPr lang="en-GB" sz="4000" b="1" dirty="0">
                <a:latin typeface="Curlz MT" panose="04040404050702020202" pitchFamily="82" charset="0"/>
              </a:rPr>
              <a:t>   </a:t>
            </a:r>
            <a:endParaRPr lang="en-GB" sz="4000" dirty="0"/>
          </a:p>
        </p:txBody>
      </p:sp>
      <p:pic>
        <p:nvPicPr>
          <p:cNvPr id="13" name="Picture 12" descr="Diagram&#10;&#10;Description automatically generated">
            <a:extLst>
              <a:ext uri="{FF2B5EF4-FFF2-40B4-BE49-F238E27FC236}">
                <a16:creationId xmlns:a16="http://schemas.microsoft.com/office/drawing/2014/main" id="{B52E5B3C-1C05-4BA2-912E-5140DAB2A97D}"/>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2449" b="96327" l="3255" r="31380">
                        <a14:foregroundMark x1="30469" y1="91224" x2="30469" y2="91224"/>
                        <a14:foregroundMark x1="25130" y1="96327" x2="25130" y2="96327"/>
                        <a14:foregroundMark x1="13542" y1="71020" x2="18750" y2="72041"/>
                        <a14:foregroundMark x1="13672" y1="66122" x2="13672" y2="66122"/>
                        <a14:foregroundMark x1="18620" y1="65714" x2="18620" y2="65714"/>
                        <a14:foregroundMark x1="31380" y1="61224" x2="31380" y2="61224"/>
                      </a14:backgroundRemoval>
                    </a14:imgEffect>
                  </a14:imgLayer>
                </a14:imgProps>
              </a:ext>
              <a:ext uri="{28A0092B-C50C-407E-A947-70E740481C1C}">
                <a14:useLocalDpi xmlns:a14="http://schemas.microsoft.com/office/drawing/2010/main" val="0"/>
              </a:ext>
            </a:extLst>
          </a:blip>
          <a:srcRect t="47329" r="66117"/>
          <a:stretch/>
        </p:blipFill>
        <p:spPr>
          <a:xfrm>
            <a:off x="1686010" y="2767421"/>
            <a:ext cx="3933619" cy="3901360"/>
          </a:xfrm>
          <a:prstGeom prst="rect">
            <a:avLst/>
          </a:prstGeom>
        </p:spPr>
      </p:pic>
      <p:pic>
        <p:nvPicPr>
          <p:cNvPr id="15" name="Picture 14" descr="A close-up of a red frog&#10;&#10;Description automatically generated with low confidence">
            <a:extLst>
              <a:ext uri="{FF2B5EF4-FFF2-40B4-BE49-F238E27FC236}">
                <a16:creationId xmlns:a16="http://schemas.microsoft.com/office/drawing/2014/main" id="{9B240AF6-0C10-4E93-9A33-2C9A9E1BA97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62" b="89691" l="3158" r="96842">
                        <a14:foregroundMark x1="16316" y1="18041" x2="15263" y2="17526"/>
                        <a14:foregroundMark x1="75789" y1="9794" x2="90000" y2="25773"/>
                        <a14:foregroundMark x1="20526" y1="5155" x2="12105" y2="15979"/>
                        <a14:foregroundMark x1="12105" y1="15979" x2="8947" y2="28351"/>
                        <a14:foregroundMark x1="8947" y1="28351" x2="10000" y2="36598"/>
                        <a14:foregroundMark x1="72105" y1="7732" x2="72105" y2="7732"/>
                        <a14:foregroundMark x1="29474" y1="2062" x2="29474" y2="2062"/>
                        <a14:foregroundMark x1="3684" y1="20619" x2="3684" y2="20619"/>
                        <a14:foregroundMark x1="96842" y1="40206" x2="96842" y2="40206"/>
                      </a14:backgroundRemoval>
                    </a14:imgEffect>
                  </a14:imgLayer>
                </a14:imgProps>
              </a:ext>
              <a:ext uri="{28A0092B-C50C-407E-A947-70E740481C1C}">
                <a14:useLocalDpi xmlns:a14="http://schemas.microsoft.com/office/drawing/2010/main" val="0"/>
              </a:ext>
            </a:extLst>
          </a:blip>
          <a:stretch>
            <a:fillRect/>
          </a:stretch>
        </p:blipFill>
        <p:spPr>
          <a:xfrm>
            <a:off x="431556" y="3912705"/>
            <a:ext cx="2690191" cy="2746827"/>
          </a:xfrm>
          <a:prstGeom prst="rect">
            <a:avLst/>
          </a:prstGeom>
        </p:spPr>
      </p:pic>
      <p:pic>
        <p:nvPicPr>
          <p:cNvPr id="9" name="Picture 8" descr="Logo&#10;&#10;Description automatically generated with medium confidence">
            <a:extLst>
              <a:ext uri="{FF2B5EF4-FFF2-40B4-BE49-F238E27FC236}">
                <a16:creationId xmlns:a16="http://schemas.microsoft.com/office/drawing/2014/main" id="{D07187A5-570B-44CA-8904-ED35213F081B}"/>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18542" b="74792" l="3375" r="38000">
                        <a14:foregroundMark x1="22125" y1="18542" x2="22125" y2="18542"/>
                        <a14:foregroundMark x1="24750" y1="26458" x2="24750" y2="26458"/>
                        <a14:foregroundMark x1="28250" y1="27083" x2="28250" y2="27083"/>
                        <a14:foregroundMark x1="27375" y1="34583" x2="27375" y2="34583"/>
                        <a14:foregroundMark x1="13250" y1="32083" x2="13250" y2="32083"/>
                        <a14:foregroundMark x1="9750" y1="32083" x2="9750" y2="32083"/>
                        <a14:foregroundMark x1="11875" y1="40208" x2="11875" y2="40208"/>
                        <a14:foregroundMark x1="3375" y1="60000" x2="3375" y2="60000"/>
                        <a14:foregroundMark x1="15000" y1="73333" x2="15000" y2="73333"/>
                        <a14:foregroundMark x1="17125" y1="74792" x2="17125" y2="74792"/>
                        <a14:foregroundMark x1="38000" y1="49792" x2="38000" y2="49792"/>
                        <a14:foregroundMark x1="17250" y1="23333" x2="17250" y2="23333"/>
                      </a14:backgroundRemoval>
                    </a14:imgEffect>
                  </a14:imgLayer>
                </a14:imgProps>
              </a:ext>
              <a:ext uri="{28A0092B-C50C-407E-A947-70E740481C1C}">
                <a14:useLocalDpi xmlns:a14="http://schemas.microsoft.com/office/drawing/2010/main" val="0"/>
              </a:ext>
            </a:extLst>
          </a:blip>
          <a:srcRect t="15187" r="59332" b="20815"/>
          <a:stretch/>
        </p:blipFill>
        <p:spPr>
          <a:xfrm>
            <a:off x="5486873" y="1573132"/>
            <a:ext cx="1670181" cy="1577008"/>
          </a:xfrm>
          <a:prstGeom prst="rect">
            <a:avLst/>
          </a:prstGeom>
        </p:spPr>
      </p:pic>
      <p:pic>
        <p:nvPicPr>
          <p:cNvPr id="16" name="Picture 15" descr="Background pattern&#10;&#10;Description automatically generated">
            <a:extLst>
              <a:ext uri="{FF2B5EF4-FFF2-40B4-BE49-F238E27FC236}">
                <a16:creationId xmlns:a16="http://schemas.microsoft.com/office/drawing/2014/main" id="{A724DC62-8EF9-4C88-889D-9E2A960035E1}"/>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64293" b="80718" l="34584" r="57880">
                        <a14:foregroundMark x1="35111" y1="72766" x2="35111" y2="72766"/>
                        <a14:foregroundMark x1="57111" y1="72553" x2="57111" y2="72553"/>
                      </a14:backgroundRemoval>
                    </a14:imgEffect>
                  </a14:imgLayer>
                </a14:imgProps>
              </a:ext>
              <a:ext uri="{28A0092B-C50C-407E-A947-70E740481C1C}">
                <a14:useLocalDpi xmlns:a14="http://schemas.microsoft.com/office/drawing/2010/main" val="0"/>
              </a:ext>
            </a:extLst>
          </a:blip>
          <a:srcRect l="31672" t="62240" r="39208" b="17229"/>
          <a:stretch/>
        </p:blipFill>
        <p:spPr>
          <a:xfrm>
            <a:off x="9992125" y="5003504"/>
            <a:ext cx="1391492" cy="1024643"/>
          </a:xfrm>
          <a:prstGeom prst="rect">
            <a:avLst/>
          </a:prstGeom>
        </p:spPr>
      </p:pic>
      <p:pic>
        <p:nvPicPr>
          <p:cNvPr id="18" name="Picture 17" descr="Diagram&#10;&#10;Description automatically generated">
            <a:extLst>
              <a:ext uri="{FF2B5EF4-FFF2-40B4-BE49-F238E27FC236}">
                <a16:creationId xmlns:a16="http://schemas.microsoft.com/office/drawing/2014/main" id="{D97D1F92-E345-4033-91EC-F11C740CBF70}"/>
              </a:ext>
            </a:extLst>
          </p:cNvPr>
          <p:cNvPicPr>
            <a:picLocks noChangeAspect="1"/>
          </p:cNvPicPr>
          <p:nvPr/>
        </p:nvPicPr>
        <p:blipFill rotWithShape="1">
          <a:blip r:embed="rId11">
            <a:extLst>
              <a:ext uri="{28A0092B-C50C-407E-A947-70E740481C1C}">
                <a14:useLocalDpi xmlns:a14="http://schemas.microsoft.com/office/drawing/2010/main" val="0"/>
              </a:ext>
            </a:extLst>
          </a:blip>
          <a:srcRect b="13267"/>
          <a:stretch/>
        </p:blipFill>
        <p:spPr>
          <a:xfrm>
            <a:off x="7022341" y="4129291"/>
            <a:ext cx="2969784" cy="1896162"/>
          </a:xfrm>
          <a:prstGeom prst="rect">
            <a:avLst/>
          </a:prstGeom>
        </p:spPr>
      </p:pic>
      <p:pic>
        <p:nvPicPr>
          <p:cNvPr id="19" name="Picture 18" descr="A picture containing necktie&#10;&#10;Description automatically generated">
            <a:extLst>
              <a:ext uri="{FF2B5EF4-FFF2-40B4-BE49-F238E27FC236}">
                <a16:creationId xmlns:a16="http://schemas.microsoft.com/office/drawing/2014/main" id="{4EAE1D3A-4DED-4DC2-9D76-462E8CE967B5}"/>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841438" y="1515396"/>
            <a:ext cx="961050" cy="742077"/>
          </a:xfrm>
          <a:prstGeom prst="rect">
            <a:avLst/>
          </a:prstGeom>
        </p:spPr>
      </p:pic>
    </p:spTree>
    <p:extLst>
      <p:ext uri="{BB962C8B-B14F-4D97-AF65-F5344CB8AC3E}">
        <p14:creationId xmlns:p14="http://schemas.microsoft.com/office/powerpoint/2010/main" val="2239685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41D5E6F-0743-4CD3-9F39-E3839D6586B1}"/>
              </a:ext>
            </a:extLst>
          </p:cNvPr>
          <p:cNvSpPr txBox="1"/>
          <p:nvPr/>
        </p:nvSpPr>
        <p:spPr>
          <a:xfrm>
            <a:off x="3355144" y="371339"/>
            <a:ext cx="5481711" cy="1809151"/>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endParaRPr lang="en-GB" dirty="0"/>
          </a:p>
        </p:txBody>
      </p:sp>
      <p:pic>
        <p:nvPicPr>
          <p:cNvPr id="2" name="Picture 1" descr="A close up of a logo&#10;&#10;Description automatically generated">
            <a:extLst>
              <a:ext uri="{FF2B5EF4-FFF2-40B4-BE49-F238E27FC236}">
                <a16:creationId xmlns:a16="http://schemas.microsoft.com/office/drawing/2014/main" id="{6EF6E8D8-5F60-41EA-9388-FFC22BE500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2429" y="430090"/>
            <a:ext cx="5049702" cy="1691651"/>
          </a:xfrm>
          <a:prstGeom prst="rect">
            <a:avLst/>
          </a:prstGeom>
          <a:ln>
            <a:noFill/>
          </a:ln>
        </p:spPr>
      </p:pic>
      <p:sp>
        <p:nvSpPr>
          <p:cNvPr id="6" name="Rectangle 5">
            <a:extLst>
              <a:ext uri="{FF2B5EF4-FFF2-40B4-BE49-F238E27FC236}">
                <a16:creationId xmlns:a16="http://schemas.microsoft.com/office/drawing/2014/main" id="{8033D967-983A-4051-8350-96813CB3ABF4}"/>
              </a:ext>
            </a:extLst>
          </p:cNvPr>
          <p:cNvSpPr/>
          <p:nvPr/>
        </p:nvSpPr>
        <p:spPr>
          <a:xfrm>
            <a:off x="2361030" y="2920288"/>
            <a:ext cx="8032647" cy="1754326"/>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a:spAutoFit/>
          </a:bodyPr>
          <a:lstStyle/>
          <a:p>
            <a:pPr algn="ctr"/>
            <a:r>
              <a:rPr lang="en-GB" sz="5400" b="1" dirty="0">
                <a:latin typeface="Curlz MT" panose="04040404050702020202" pitchFamily="82" charset="0"/>
              </a:rPr>
              <a:t>A story created especially for </a:t>
            </a:r>
          </a:p>
          <a:p>
            <a:pPr algn="ctr"/>
            <a:r>
              <a:rPr lang="en-GB" sz="5400" b="1" dirty="0">
                <a:latin typeface="Curlz MT" panose="04040404050702020202" pitchFamily="82" charset="0"/>
              </a:rPr>
              <a:t>Osian!  </a:t>
            </a:r>
          </a:p>
        </p:txBody>
      </p:sp>
      <p:sp>
        <p:nvSpPr>
          <p:cNvPr id="7" name="Rectangle 6">
            <a:extLst>
              <a:ext uri="{FF2B5EF4-FFF2-40B4-BE49-F238E27FC236}">
                <a16:creationId xmlns:a16="http://schemas.microsoft.com/office/drawing/2014/main" id="{3E7B208D-0DCA-4C16-A9F4-6ECA68E1F0B3}"/>
              </a:ext>
            </a:extLst>
          </p:cNvPr>
          <p:cNvSpPr/>
          <p:nvPr/>
        </p:nvSpPr>
        <p:spPr>
          <a:xfrm>
            <a:off x="9468835" y="6345241"/>
            <a:ext cx="2610971" cy="369332"/>
          </a:xfrm>
          <a:prstGeom prst="rect">
            <a:avLst/>
          </a:prstGeom>
          <a:solidFill>
            <a:schemeClr val="bg1"/>
          </a:solidFill>
        </p:spPr>
        <p:txBody>
          <a:bodyPr wrap="none">
            <a:spAutoFit/>
          </a:bodyPr>
          <a:lstStyle/>
          <a:p>
            <a:pPr algn="ctr"/>
            <a:r>
              <a:rPr lang="en-GB" dirty="0">
                <a:latin typeface="Curlz MT" panose="04040404050702020202" pitchFamily="82" charset="0"/>
              </a:rPr>
              <a:t>Created by Janine Griffiths. </a:t>
            </a:r>
          </a:p>
        </p:txBody>
      </p:sp>
    </p:spTree>
    <p:extLst>
      <p:ext uri="{BB962C8B-B14F-4D97-AF65-F5344CB8AC3E}">
        <p14:creationId xmlns:p14="http://schemas.microsoft.com/office/powerpoint/2010/main" val="18178492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D8122A-FA44-4919-8BA9-98C5D50CE22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34B98FC-CB58-46C7-9968-819C0E5676C3}">
  <ds:schemaRefs>
    <ds:schemaRef ds:uri="http://schemas.microsoft.com/sharepoint/v3/contenttype/forms"/>
  </ds:schemaRefs>
</ds:datastoreItem>
</file>

<file path=customXml/itemProps3.xml><?xml version="1.0" encoding="utf-8"?>
<ds:datastoreItem xmlns:ds="http://schemas.openxmlformats.org/officeDocument/2006/customXml" ds:itemID="{6962517A-3D16-4D0F-8C80-C4D20E6A78EB}"/>
</file>

<file path=docProps/app.xml><?xml version="1.0" encoding="utf-8"?>
<Properties xmlns="http://schemas.openxmlformats.org/officeDocument/2006/extended-properties" xmlns:vt="http://schemas.openxmlformats.org/officeDocument/2006/docPropsVTypes">
  <TotalTime>180</TotalTime>
  <Words>657</Words>
  <Application>Microsoft Office PowerPoint</Application>
  <PresentationFormat>Widescreen</PresentationFormat>
  <Paragraphs>66</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Janine Griffiths</dc:creator>
  <cp:lastModifiedBy>Janine Griffiths</cp:lastModifiedBy>
  <cp:revision>25</cp:revision>
  <dcterms:created xsi:type="dcterms:W3CDTF">2020-03-16T13:20:48Z</dcterms:created>
  <dcterms:modified xsi:type="dcterms:W3CDTF">2026-03-17T08:25:38Z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0x0101003AD7DAF9BA301F4FB81D90080377656B</vt:lpwstr>
  </property>
  <property fmtid="{D5CDD505-2E9C-101B-9397-08002B2CF9AE}" pid="3" name="Order">
    <vt:r8>100</vt:r8>
  </property>
</Properties>
</file>