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an E Gibbon" userId="9862b8d1-e590-4c89-a7ef-12a0f0496dd7" providerId="ADAL" clId="{A42598CA-5677-45F6-954F-0371A70A9917}"/>
    <pc:docChg chg="custSel modSld">
      <pc:chgData name="Sian E Gibbon" userId="9862b8d1-e590-4c89-a7ef-12a0f0496dd7" providerId="ADAL" clId="{A42598CA-5677-45F6-954F-0371A70A9917}" dt="2022-03-18T13:28:41.346" v="373" actId="20577"/>
      <pc:docMkLst>
        <pc:docMk/>
      </pc:docMkLst>
      <pc:sldChg chg="modSp mod">
        <pc:chgData name="Sian E Gibbon" userId="9862b8d1-e590-4c89-a7ef-12a0f0496dd7" providerId="ADAL" clId="{A42598CA-5677-45F6-954F-0371A70A9917}" dt="2022-03-18T13:02:41.658" v="12" actId="20577"/>
        <pc:sldMkLst>
          <pc:docMk/>
          <pc:sldMk cId="2887794156" sldId="257"/>
        </pc:sldMkLst>
        <pc:spChg chg="mod">
          <ac:chgData name="Sian E Gibbon" userId="9862b8d1-e590-4c89-a7ef-12a0f0496dd7" providerId="ADAL" clId="{A42598CA-5677-45F6-954F-0371A70A9917}" dt="2022-03-18T13:02:41.658" v="12" actId="20577"/>
          <ac:spMkLst>
            <pc:docMk/>
            <pc:sldMk cId="2887794156" sldId="257"/>
            <ac:spMk id="2" creationId="{0C91685B-425D-4277-8B0D-349070BD6D06}"/>
          </ac:spMkLst>
        </pc:spChg>
      </pc:sldChg>
      <pc:sldChg chg="modSp mod">
        <pc:chgData name="Sian E Gibbon" userId="9862b8d1-e590-4c89-a7ef-12a0f0496dd7" providerId="ADAL" clId="{A42598CA-5677-45F6-954F-0371A70A9917}" dt="2022-03-18T13:02:53.673" v="24" actId="20577"/>
        <pc:sldMkLst>
          <pc:docMk/>
          <pc:sldMk cId="2534483391" sldId="258"/>
        </pc:sldMkLst>
        <pc:spChg chg="mod">
          <ac:chgData name="Sian E Gibbon" userId="9862b8d1-e590-4c89-a7ef-12a0f0496dd7" providerId="ADAL" clId="{A42598CA-5677-45F6-954F-0371A70A9917}" dt="2022-03-18T13:02:53.673" v="24" actId="20577"/>
          <ac:spMkLst>
            <pc:docMk/>
            <pc:sldMk cId="2534483391" sldId="258"/>
            <ac:spMk id="2" creationId="{861A2557-DCDA-47CC-89E4-B1072FCB4B35}"/>
          </ac:spMkLst>
        </pc:spChg>
      </pc:sldChg>
      <pc:sldChg chg="modSp mod">
        <pc:chgData name="Sian E Gibbon" userId="9862b8d1-e590-4c89-a7ef-12a0f0496dd7" providerId="ADAL" clId="{A42598CA-5677-45F6-954F-0371A70A9917}" dt="2022-03-18T13:04:59.289" v="51" actId="20577"/>
        <pc:sldMkLst>
          <pc:docMk/>
          <pc:sldMk cId="2039487654" sldId="259"/>
        </pc:sldMkLst>
        <pc:spChg chg="mod">
          <ac:chgData name="Sian E Gibbon" userId="9862b8d1-e590-4c89-a7ef-12a0f0496dd7" providerId="ADAL" clId="{A42598CA-5677-45F6-954F-0371A70A9917}" dt="2022-03-18T13:04:59.289" v="51" actId="20577"/>
          <ac:spMkLst>
            <pc:docMk/>
            <pc:sldMk cId="2039487654" sldId="259"/>
            <ac:spMk id="2" creationId="{861A2557-DCDA-47CC-89E4-B1072FCB4B35}"/>
          </ac:spMkLst>
        </pc:spChg>
      </pc:sldChg>
      <pc:sldChg chg="modSp mod">
        <pc:chgData name="Sian E Gibbon" userId="9862b8d1-e590-4c89-a7ef-12a0f0496dd7" providerId="ADAL" clId="{A42598CA-5677-45F6-954F-0371A70A9917}" dt="2022-03-18T13:07:20.794" v="64" actId="20577"/>
        <pc:sldMkLst>
          <pc:docMk/>
          <pc:sldMk cId="1843655273" sldId="260"/>
        </pc:sldMkLst>
        <pc:spChg chg="mod">
          <ac:chgData name="Sian E Gibbon" userId="9862b8d1-e590-4c89-a7ef-12a0f0496dd7" providerId="ADAL" clId="{A42598CA-5677-45F6-954F-0371A70A9917}" dt="2022-03-18T13:07:20.794" v="64" actId="20577"/>
          <ac:spMkLst>
            <pc:docMk/>
            <pc:sldMk cId="1843655273" sldId="260"/>
            <ac:spMk id="2" creationId="{861A2557-DCDA-47CC-89E4-B1072FCB4B35}"/>
          </ac:spMkLst>
        </pc:spChg>
      </pc:sldChg>
      <pc:sldChg chg="modSp mod">
        <pc:chgData name="Sian E Gibbon" userId="9862b8d1-e590-4c89-a7ef-12a0f0496dd7" providerId="ADAL" clId="{A42598CA-5677-45F6-954F-0371A70A9917}" dt="2022-03-18T13:08:28.118" v="80" actId="20577"/>
        <pc:sldMkLst>
          <pc:docMk/>
          <pc:sldMk cId="683812005" sldId="261"/>
        </pc:sldMkLst>
        <pc:spChg chg="mod">
          <ac:chgData name="Sian E Gibbon" userId="9862b8d1-e590-4c89-a7ef-12a0f0496dd7" providerId="ADAL" clId="{A42598CA-5677-45F6-954F-0371A70A9917}" dt="2022-03-18T13:08:28.118" v="80" actId="20577"/>
          <ac:spMkLst>
            <pc:docMk/>
            <pc:sldMk cId="683812005" sldId="261"/>
            <ac:spMk id="2" creationId="{861A2557-DCDA-47CC-89E4-B1072FCB4B35}"/>
          </ac:spMkLst>
        </pc:spChg>
      </pc:sldChg>
      <pc:sldChg chg="modSp mod">
        <pc:chgData name="Sian E Gibbon" userId="9862b8d1-e590-4c89-a7ef-12a0f0496dd7" providerId="ADAL" clId="{A42598CA-5677-45F6-954F-0371A70A9917}" dt="2022-03-18T13:08:42.312" v="92" actId="20577"/>
        <pc:sldMkLst>
          <pc:docMk/>
          <pc:sldMk cId="2921848151" sldId="262"/>
        </pc:sldMkLst>
        <pc:spChg chg="mod">
          <ac:chgData name="Sian E Gibbon" userId="9862b8d1-e590-4c89-a7ef-12a0f0496dd7" providerId="ADAL" clId="{A42598CA-5677-45F6-954F-0371A70A9917}" dt="2022-03-18T13:08:42.312" v="92" actId="20577"/>
          <ac:spMkLst>
            <pc:docMk/>
            <pc:sldMk cId="2921848151" sldId="262"/>
            <ac:spMk id="2" creationId="{861A2557-DCDA-47CC-89E4-B1072FCB4B35}"/>
          </ac:spMkLst>
        </pc:spChg>
      </pc:sldChg>
      <pc:sldChg chg="modSp mod">
        <pc:chgData name="Sian E Gibbon" userId="9862b8d1-e590-4c89-a7ef-12a0f0496dd7" providerId="ADAL" clId="{A42598CA-5677-45F6-954F-0371A70A9917}" dt="2022-03-18T13:09:23.505" v="124" actId="20577"/>
        <pc:sldMkLst>
          <pc:docMk/>
          <pc:sldMk cId="2753270796" sldId="263"/>
        </pc:sldMkLst>
        <pc:spChg chg="mod">
          <ac:chgData name="Sian E Gibbon" userId="9862b8d1-e590-4c89-a7ef-12a0f0496dd7" providerId="ADAL" clId="{A42598CA-5677-45F6-954F-0371A70A9917}" dt="2022-03-18T13:09:16.184" v="118" actId="20577"/>
          <ac:spMkLst>
            <pc:docMk/>
            <pc:sldMk cId="2753270796" sldId="263"/>
            <ac:spMk id="7" creationId="{A4BFBC1F-B47C-4CDD-9D07-047D0ED3EC28}"/>
          </ac:spMkLst>
        </pc:spChg>
        <pc:spChg chg="mod">
          <ac:chgData name="Sian E Gibbon" userId="9862b8d1-e590-4c89-a7ef-12a0f0496dd7" providerId="ADAL" clId="{A42598CA-5677-45F6-954F-0371A70A9917}" dt="2022-03-18T13:09:23.505" v="124" actId="20577"/>
          <ac:spMkLst>
            <pc:docMk/>
            <pc:sldMk cId="2753270796" sldId="263"/>
            <ac:spMk id="14" creationId="{738A0E31-570D-40FF-9CE9-C4E454E9D8CC}"/>
          </ac:spMkLst>
        </pc:spChg>
      </pc:sldChg>
      <pc:sldChg chg="modSp mod">
        <pc:chgData name="Sian E Gibbon" userId="9862b8d1-e590-4c89-a7ef-12a0f0496dd7" providerId="ADAL" clId="{A42598CA-5677-45F6-954F-0371A70A9917}" dt="2022-03-18T13:10:21.958" v="142" actId="20577"/>
        <pc:sldMkLst>
          <pc:docMk/>
          <pc:sldMk cId="3023007402" sldId="264"/>
        </pc:sldMkLst>
        <pc:spChg chg="mod">
          <ac:chgData name="Sian E Gibbon" userId="9862b8d1-e590-4c89-a7ef-12a0f0496dd7" providerId="ADAL" clId="{A42598CA-5677-45F6-954F-0371A70A9917}" dt="2022-03-18T13:10:21.958" v="142" actId="20577"/>
          <ac:spMkLst>
            <pc:docMk/>
            <pc:sldMk cId="3023007402" sldId="264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0:33.234" v="166" actId="313"/>
        <pc:sldMkLst>
          <pc:docMk/>
          <pc:sldMk cId="837846011" sldId="265"/>
        </pc:sldMkLst>
        <pc:spChg chg="mod">
          <ac:chgData name="Sian E Gibbon" userId="9862b8d1-e590-4c89-a7ef-12a0f0496dd7" providerId="ADAL" clId="{A42598CA-5677-45F6-954F-0371A70A9917}" dt="2022-03-18T13:20:33.234" v="166" actId="313"/>
          <ac:spMkLst>
            <pc:docMk/>
            <pc:sldMk cId="837846011" sldId="265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1:08.922" v="182" actId="20577"/>
        <pc:sldMkLst>
          <pc:docMk/>
          <pc:sldMk cId="1689675390" sldId="266"/>
        </pc:sldMkLst>
        <pc:spChg chg="mod">
          <ac:chgData name="Sian E Gibbon" userId="9862b8d1-e590-4c89-a7ef-12a0f0496dd7" providerId="ADAL" clId="{A42598CA-5677-45F6-954F-0371A70A9917}" dt="2022-03-18T13:21:08.922" v="182" actId="20577"/>
          <ac:spMkLst>
            <pc:docMk/>
            <pc:sldMk cId="1689675390" sldId="266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3:24.292" v="201" actId="20577"/>
        <pc:sldMkLst>
          <pc:docMk/>
          <pc:sldMk cId="2834162175" sldId="267"/>
        </pc:sldMkLst>
        <pc:spChg chg="mod">
          <ac:chgData name="Sian E Gibbon" userId="9862b8d1-e590-4c89-a7ef-12a0f0496dd7" providerId="ADAL" clId="{A42598CA-5677-45F6-954F-0371A70A9917}" dt="2022-03-18T13:23:24.292" v="201" actId="20577"/>
          <ac:spMkLst>
            <pc:docMk/>
            <pc:sldMk cId="2834162175" sldId="267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3:52.206" v="220" actId="20577"/>
        <pc:sldMkLst>
          <pc:docMk/>
          <pc:sldMk cId="1044108073" sldId="268"/>
        </pc:sldMkLst>
        <pc:spChg chg="mod">
          <ac:chgData name="Sian E Gibbon" userId="9862b8d1-e590-4c89-a7ef-12a0f0496dd7" providerId="ADAL" clId="{A42598CA-5677-45F6-954F-0371A70A9917}" dt="2022-03-18T13:23:52.206" v="220" actId="20577"/>
          <ac:spMkLst>
            <pc:docMk/>
            <pc:sldMk cId="1044108073" sldId="268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4:15.284" v="248" actId="20577"/>
        <pc:sldMkLst>
          <pc:docMk/>
          <pc:sldMk cId="564179685" sldId="269"/>
        </pc:sldMkLst>
        <pc:spChg chg="mod">
          <ac:chgData name="Sian E Gibbon" userId="9862b8d1-e590-4c89-a7ef-12a0f0496dd7" providerId="ADAL" clId="{A42598CA-5677-45F6-954F-0371A70A9917}" dt="2022-03-18T13:24:15.284" v="248" actId="20577"/>
          <ac:spMkLst>
            <pc:docMk/>
            <pc:sldMk cId="564179685" sldId="269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6:10.737" v="262" actId="20577"/>
        <pc:sldMkLst>
          <pc:docMk/>
          <pc:sldMk cId="697173926" sldId="270"/>
        </pc:sldMkLst>
        <pc:spChg chg="mod">
          <ac:chgData name="Sian E Gibbon" userId="9862b8d1-e590-4c89-a7ef-12a0f0496dd7" providerId="ADAL" clId="{A42598CA-5677-45F6-954F-0371A70A9917}" dt="2022-03-18T13:26:10.737" v="262" actId="20577"/>
          <ac:spMkLst>
            <pc:docMk/>
            <pc:sldMk cId="697173926" sldId="270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7:42.792" v="315" actId="20577"/>
        <pc:sldMkLst>
          <pc:docMk/>
          <pc:sldMk cId="285490629" sldId="271"/>
        </pc:sldMkLst>
        <pc:spChg chg="mod">
          <ac:chgData name="Sian E Gibbon" userId="9862b8d1-e590-4c89-a7ef-12a0f0496dd7" providerId="ADAL" clId="{A42598CA-5677-45F6-954F-0371A70A9917}" dt="2022-03-18T13:27:42.792" v="315" actId="20577"/>
          <ac:spMkLst>
            <pc:docMk/>
            <pc:sldMk cId="285490629" sldId="271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8:41.346" v="373" actId="20577"/>
        <pc:sldMkLst>
          <pc:docMk/>
          <pc:sldMk cId="3688312784" sldId="272"/>
        </pc:sldMkLst>
        <pc:spChg chg="mod">
          <ac:chgData name="Sian E Gibbon" userId="9862b8d1-e590-4c89-a7ef-12a0f0496dd7" providerId="ADAL" clId="{A42598CA-5677-45F6-954F-0371A70A9917}" dt="2022-03-18T13:28:41.346" v="373" actId="20577"/>
          <ac:spMkLst>
            <pc:docMk/>
            <pc:sldMk cId="3688312784" sldId="272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8:05.807" v="335" actId="20577"/>
        <pc:sldMkLst>
          <pc:docMk/>
          <pc:sldMk cId="713625360" sldId="273"/>
        </pc:sldMkLst>
        <pc:spChg chg="mod">
          <ac:chgData name="Sian E Gibbon" userId="9862b8d1-e590-4c89-a7ef-12a0f0496dd7" providerId="ADAL" clId="{A42598CA-5677-45F6-954F-0371A70A9917}" dt="2022-03-18T13:28:05.807" v="335" actId="20577"/>
          <ac:spMkLst>
            <pc:docMk/>
            <pc:sldMk cId="713625360" sldId="273"/>
            <ac:spMk id="7" creationId="{A4BFBC1F-B47C-4CDD-9D07-047D0ED3EC28}"/>
          </ac:spMkLst>
        </pc:spChg>
      </pc:sldChg>
      <pc:sldChg chg="modSp mod">
        <pc:chgData name="Sian E Gibbon" userId="9862b8d1-e590-4c89-a7ef-12a0f0496dd7" providerId="ADAL" clId="{A42598CA-5677-45F6-954F-0371A70A9917}" dt="2022-03-18T13:28:15.855" v="341" actId="20577"/>
        <pc:sldMkLst>
          <pc:docMk/>
          <pc:sldMk cId="4083679356" sldId="274"/>
        </pc:sldMkLst>
        <pc:spChg chg="mod">
          <ac:chgData name="Sian E Gibbon" userId="9862b8d1-e590-4c89-a7ef-12a0f0496dd7" providerId="ADAL" clId="{A42598CA-5677-45F6-954F-0371A70A9917}" dt="2022-03-18T13:28:15.855" v="341" actId="20577"/>
          <ac:spMkLst>
            <pc:docMk/>
            <pc:sldMk cId="4083679356" sldId="274"/>
            <ac:spMk id="7" creationId="{A4BFBC1F-B47C-4CDD-9D07-047D0ED3EC2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1000"/>
            <a:lum/>
          </a:blip>
          <a:srcRect/>
          <a:stretch>
            <a:fillRect t="-20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18/03/2022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2.wdp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George gets a new sister!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15" name="Picture 1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7258276-3713-46F0-B86D-DE2B5E2FB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3465043" y="905181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905501" y="928621"/>
            <a:ext cx="568849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is super excited because today is the day George gets to meet his new little sister Lyla.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BFD4340-8D3C-4031-9BD5-90BF9EE0A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267" b="98351" l="53500" r="80875">
                        <a14:foregroundMark x1="62125" y1="68516" x2="62125" y2="68516"/>
                        <a14:foregroundMark x1="73550" y1="76619" x2="80875" y2="79010"/>
                        <a14:foregroundMark x1="70772" y1="75712" x2="71691" y2="76012"/>
                        <a14:foregroundMark x1="69823" y1="75402" x2="70772" y2="75712"/>
                        <a14:foregroundMark x1="59750" y1="72114" x2="68604" y2="75004"/>
                        <a14:foregroundMark x1="68925" y1="74693" x2="60125" y2="71514"/>
                        <a14:foregroundMark x1="71746" y1="75712" x2="69949" y2="75063"/>
                        <a14:foregroundMark x1="80875" y1="79010" x2="73311" y2="76278"/>
                        <a14:foregroundMark x1="60125" y1="71514" x2="63625" y2="71364"/>
                        <a14:foregroundMark x1="63625" y1="71364" x2="64500" y2="71364"/>
                        <a14:foregroundMark x1="60625" y1="96702" x2="60625" y2="96702"/>
                        <a14:foregroundMark x1="68000" y1="97301" x2="68000" y2="97301"/>
                        <a14:foregroundMark x1="61125" y1="78561" x2="63250" y2="78261"/>
                        <a14:foregroundMark x1="60375" y1="66267" x2="60375" y2="66267"/>
                        <a14:foregroundMark x1="56875" y1="70915" x2="56125" y2="74663"/>
                        <a14:foregroundMark x1="56125" y1="74663" x2="62500" y2="78111"/>
                        <a14:foregroundMark x1="62500" y1="78111" x2="64500" y2="78561"/>
                        <a14:foregroundMark x1="58625" y1="85757" x2="58750" y2="88306"/>
                        <a14:foregroundMark x1="57625" y1="98351" x2="57500" y2="98351"/>
                        <a14:foregroundMark x1="57500" y1="98351" x2="57500" y2="98351"/>
                        <a14:backgroundMark x1="71750" y1="75712" x2="71750" y2="75712"/>
                        <a14:backgroundMark x1="73125" y1="76012" x2="73125" y2="76012"/>
                        <a14:backgroundMark x1="73125" y1="76012" x2="72500" y2="76312"/>
                        <a14:backgroundMark x1="72500" y1="76312" x2="71875" y2="76312"/>
                        <a14:backgroundMark x1="67250" y1="77811" x2="69875" y2="75262"/>
                        <a14:backgroundMark x1="69875" y1="75262" x2="69875" y2="75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54" t="64796" r="26653" b="558"/>
          <a:stretch/>
        </p:blipFill>
        <p:spPr>
          <a:xfrm rot="366181">
            <a:off x="1918680" y="2390354"/>
            <a:ext cx="3386032" cy="444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329784" y="756343"/>
            <a:ext cx="543601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George’s Mum and Dad have already met Lyla and have said she is a lovely, cute little girl.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But Lyla isn’t like George, she isn’t a happy little monkey like George!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Lyla is a little Sloth!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13229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4241800" y="928621"/>
            <a:ext cx="7088809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latin typeface="Century Schoolbook" panose="02040604050505020304" pitchFamily="18" charset="0"/>
              </a:rPr>
              <a:t>Mum and dad reminded George that Lyla may be very nervous today and that George must be grown up and be calm around her so she doesn’t get scared.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000" y1="44539" x2="65500" y2="49929"/>
                        <a14:foregroundMark x1="65500" y1="49929" x2="67750" y2="55035"/>
                        <a14:foregroundMark x1="67750" y1="55035" x2="72500" y2="44681"/>
                        <a14:foregroundMark x1="72500" y1="44681" x2="70375" y2="43972"/>
                        <a14:foregroundMark x1="69125" y1="43972" x2="65375" y2="47943"/>
                        <a14:foregroundMark x1="65375" y1="47943" x2="712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8" y="3111500"/>
            <a:ext cx="8057048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397500" y="915920"/>
            <a:ext cx="5437809" cy="542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was soooo excited but promised he would stay calm around Lyla.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really did not want to scare Lyla.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C5270B3-9F2C-4298-A231-D5C7697C7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17" b="98801" l="29250" r="46750">
                        <a14:foregroundMark x1="40125" y1="68516" x2="40125" y2="68516"/>
                        <a14:foregroundMark x1="38000" y1="66717" x2="38000" y2="66717"/>
                        <a14:foregroundMark x1="37250" y1="70915" x2="38500" y2="75712"/>
                        <a14:foregroundMark x1="38500" y1="75712" x2="42250" y2="77061"/>
                        <a14:foregroundMark x1="42250" y1="77061" x2="36500" y2="71664"/>
                        <a14:foregroundMark x1="37250" y1="70615" x2="41500" y2="69415"/>
                        <a14:foregroundMark x1="41500" y1="69415" x2="43250" y2="73313"/>
                        <a14:foregroundMark x1="43250" y1="73313" x2="38750" y2="73763"/>
                        <a14:foregroundMark x1="38750" y1="73763" x2="38125" y2="69715"/>
                        <a14:foregroundMark x1="46750" y1="72864" x2="46750" y2="75112"/>
                        <a14:foregroundMark x1="31000" y1="79910" x2="31000" y2="79910"/>
                        <a14:foregroundMark x1="38250" y1="95352" x2="38250" y2="95352"/>
                        <a14:foregroundMark x1="35500" y1="97901" x2="35500" y2="97901"/>
                        <a14:foregroundMark x1="43000" y1="98801" x2="43000" y2="98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66220" r="51312"/>
          <a:stretch/>
        </p:blipFill>
        <p:spPr>
          <a:xfrm>
            <a:off x="2106771" y="2908300"/>
            <a:ext cx="2757329" cy="361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03583" y="530088"/>
            <a:ext cx="8488017" cy="62020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Suddenly…..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could hear some elephant footprints walking towards the tree house!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 and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she had Lyla with her!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George’s tummy began to feel bubbly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again, he really hoped that Lyla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would like him.</a:t>
            </a:r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5C3E149-7167-4D0D-85A0-60EF9B85D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9" b="29085" l="2375" r="23875">
                        <a14:foregroundMark x1="14250" y1="2399" x2="14250" y2="2399"/>
                        <a14:foregroundMark x1="12750" y1="1499" x2="12750" y2="1499"/>
                        <a14:foregroundMark x1="13250" y1="3298" x2="14250" y2="9895"/>
                        <a14:foregroundMark x1="14250" y1="9895" x2="19000" y2="5397"/>
                        <a14:foregroundMark x1="19000" y1="5397" x2="20125" y2="3448"/>
                        <a14:foregroundMark x1="2375" y1="23238" x2="2375" y2="23238"/>
                        <a14:foregroundMark x1="5500" y1="29085" x2="5500" y2="29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373" b="68100"/>
          <a:stretch/>
        </p:blipFill>
        <p:spPr>
          <a:xfrm flipH="1">
            <a:off x="8021923" y="3419268"/>
            <a:ext cx="3971294" cy="374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31797" y="750564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took a big breath and walked over to meet Lyla.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right.. Lyla was super cute!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looked at George and George could tell Lyla was just as nervous as him!</a:t>
            </a:r>
          </a:p>
        </p:txBody>
      </p:sp>
      <p:pic>
        <p:nvPicPr>
          <p:cNvPr id="11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47EAA13-0261-4881-A31F-5525136A6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4" b="41299" l="60549" r="95570">
                        <a14:foregroundMark x1="61181" y1="11601" x2="61181" y2="11601"/>
                        <a14:foregroundMark x1="60759" y1="11369" x2="66456" y2="12065"/>
                        <a14:foregroundMark x1="61603" y1="6497" x2="67089" y2="8817"/>
                        <a14:foregroundMark x1="89241" y1="23666" x2="89241" y2="23666"/>
                        <a14:foregroundMark x1="89451" y1="23666" x2="89451" y2="23666"/>
                        <a14:foregroundMark x1="93249" y1="26450" x2="93249" y2="26450"/>
                        <a14:foregroundMark x1="91983" y1="32483" x2="91983" y2="32483"/>
                        <a14:foregroundMark x1="77215" y1="41299" x2="77215" y2="41299"/>
                        <a14:foregroundMark x1="85021" y1="21346" x2="85021" y2="213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38" b="54022"/>
          <a:stretch/>
        </p:blipFill>
        <p:spPr>
          <a:xfrm>
            <a:off x="9147176" y="3123604"/>
            <a:ext cx="3044824" cy="29838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1E3534-8C68-4CD7-9D71-0D9F9DEFDB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0" b="31184" l="53250" r="76500">
                        <a14:foregroundMark x1="62625" y1="2699" x2="62625" y2="2699"/>
                        <a14:foregroundMark x1="71750" y1="2099" x2="71750" y2="2099"/>
                        <a14:foregroundMark x1="70000" y1="900" x2="70000" y2="900"/>
                        <a14:foregroundMark x1="63625" y1="4648" x2="59875" y2="6897"/>
                        <a14:foregroundMark x1="59875" y1="6897" x2="59375" y2="6897"/>
                        <a14:foregroundMark x1="53250" y1="17991" x2="54125" y2="20240"/>
                        <a14:foregroundMark x1="76500" y1="25337" x2="76500" y2="25337"/>
                        <a14:foregroundMark x1="72500" y1="31184" x2="72500" y2="31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86" r="20897" b="66235"/>
          <a:stretch/>
        </p:blipFill>
        <p:spPr>
          <a:xfrm>
            <a:off x="5295900" y="2664138"/>
            <a:ext cx="4370702" cy="4299631"/>
          </a:xfrm>
          <a:prstGeom prst="rect">
            <a:avLst/>
          </a:prstGeom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738A0E31-570D-40FF-9CE9-C4E454E9D8CC}"/>
              </a:ext>
            </a:extLst>
          </p:cNvPr>
          <p:cNvSpPr/>
          <p:nvPr/>
        </p:nvSpPr>
        <p:spPr>
          <a:xfrm>
            <a:off x="6388100" y="457200"/>
            <a:ext cx="3278502" cy="14351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Hello Lyla,</a:t>
            </a:r>
          </a:p>
          <a:p>
            <a:pPr algn="ctr"/>
            <a:r>
              <a:rPr lang="en-GB" dirty="0"/>
              <a:t>My name is George and I hope we can be good friends.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0639ED7E-0CBE-4387-82FB-D2B7B9916E20}"/>
              </a:ext>
            </a:extLst>
          </p:cNvPr>
          <p:cNvSpPr/>
          <p:nvPr/>
        </p:nvSpPr>
        <p:spPr>
          <a:xfrm>
            <a:off x="9499600" y="2093270"/>
            <a:ext cx="2793354" cy="14351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Hi George, </a:t>
            </a:r>
          </a:p>
          <a:p>
            <a:pPr algn="ctr"/>
            <a:r>
              <a:rPr lang="en-GB" dirty="0"/>
              <a:t>I am a little nervous but I hope so too!</a:t>
            </a:r>
          </a:p>
        </p:txBody>
      </p:sp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245100" y="656385"/>
            <a:ext cx="5740400" cy="4639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George, Lyla, mum and dad had a great day together playing Tag up in the trees.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was a little slower than George, but that was ok.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George made sure to go slow enough for Lyla to catch him. </a:t>
            </a:r>
          </a:p>
        </p:txBody>
      </p:sp>
      <p:pic>
        <p:nvPicPr>
          <p:cNvPr id="14" name="Picture 1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9945058-58E5-48AA-8E77-8F46840658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933" b="67616" l="79375" r="97750">
                        <a14:foregroundMark x1="86625" y1="39130" x2="90625" y2="40480"/>
                        <a14:foregroundMark x1="90625" y1="40480" x2="93375" y2="42729"/>
                        <a14:foregroundMark x1="89375" y1="35082" x2="89375" y2="35082"/>
                        <a14:foregroundMark x1="79375" y1="47376" x2="79375" y2="47376"/>
                        <a14:foregroundMark x1="85250" y1="67016" x2="85250" y2="67016"/>
                        <a14:foregroundMark x1="94750" y1="67616" x2="94750" y2="67616"/>
                        <a14:foregroundMark x1="97375" y1="42129" x2="97375" y2="42129"/>
                        <a14:foregroundMark x1="91000" y1="42429" x2="88875" y2="46177"/>
                        <a14:foregroundMark x1="88875" y1="46177" x2="88375" y2="4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13" t="32206" r="-252" b="30220"/>
          <a:stretch/>
        </p:blipFill>
        <p:spPr>
          <a:xfrm rot="2032681">
            <a:off x="2122126" y="-374639"/>
            <a:ext cx="3044223" cy="4212359"/>
          </a:xfrm>
          <a:prstGeom prst="rect">
            <a:avLst/>
          </a:prstGeom>
        </p:spPr>
      </p:pic>
      <p:pic>
        <p:nvPicPr>
          <p:cNvPr id="12" name="Picture 11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16260FE-5019-434D-9154-E41D4A2CA7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884" b="93968" l="55907" r="95148">
                        <a14:foregroundMark x1="83755" y1="93735" x2="83755" y2="93735"/>
                        <a14:foregroundMark x1="79536" y1="93968" x2="79536" y2="93968"/>
                        <a14:foregroundMark x1="76160" y1="50116" x2="76160" y2="50116"/>
                        <a14:foregroundMark x1="77426" y1="53132" x2="77426" y2="53132"/>
                        <a14:foregroundMark x1="77426" y1="53828" x2="77426" y2="53828"/>
                        <a14:foregroundMark x1="63080" y1="57773" x2="63080" y2="57773"/>
                        <a14:foregroundMark x1="58228" y1="65429" x2="58228" y2="65429"/>
                        <a14:foregroundMark x1="55907" y1="74246" x2="55907" y2="74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69" t="45051" b="3596"/>
          <a:stretch/>
        </p:blipFill>
        <p:spPr>
          <a:xfrm flipH="1">
            <a:off x="347264" y="0"/>
            <a:ext cx="3044223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460940" y="1104899"/>
            <a:ext cx="5711195" cy="51761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came to visit a few more times until mum and dad told George it was time for Lyla to come and live with them hopefully forever.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was so pleased! He would finally get to be Lyla’s big brother. </a:t>
            </a:r>
          </a:p>
        </p:txBody>
      </p:sp>
      <p:pic>
        <p:nvPicPr>
          <p:cNvPr id="23" name="Picture 2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B6FE517-C325-44EC-B769-A4CFFC78E5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17" b="98801" l="29250" r="46750">
                        <a14:foregroundMark x1="40125" y1="68516" x2="40125" y2="68516"/>
                        <a14:foregroundMark x1="38000" y1="66717" x2="38000" y2="66717"/>
                        <a14:foregroundMark x1="37250" y1="70915" x2="38500" y2="75712"/>
                        <a14:foregroundMark x1="38500" y1="75712" x2="42250" y2="77061"/>
                        <a14:foregroundMark x1="42250" y1="77061" x2="36500" y2="71664"/>
                        <a14:foregroundMark x1="37250" y1="70615" x2="41500" y2="69415"/>
                        <a14:foregroundMark x1="41500" y1="69415" x2="43250" y2="73313"/>
                        <a14:foregroundMark x1="43250" y1="73313" x2="38750" y2="73763"/>
                        <a14:foregroundMark x1="38750" y1="73763" x2="38125" y2="69715"/>
                        <a14:foregroundMark x1="46750" y1="72864" x2="46750" y2="75112"/>
                        <a14:foregroundMark x1="31000" y1="79910" x2="31000" y2="79910"/>
                        <a14:foregroundMark x1="38250" y1="95352" x2="38250" y2="95352"/>
                        <a14:foregroundMark x1="35500" y1="97901" x2="35500" y2="97901"/>
                        <a14:foregroundMark x1="43000" y1="98801" x2="43000" y2="98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66220" r="51312"/>
          <a:stretch/>
        </p:blipFill>
        <p:spPr>
          <a:xfrm>
            <a:off x="1141571" y="3242635"/>
            <a:ext cx="2757329" cy="3615365"/>
          </a:xfrm>
          <a:prstGeom prst="rect">
            <a:avLst/>
          </a:prstGeom>
        </p:spPr>
      </p:pic>
      <p:sp>
        <p:nvSpPr>
          <p:cNvPr id="26" name="Thought Bubble: Cloud 25">
            <a:extLst>
              <a:ext uri="{FF2B5EF4-FFF2-40B4-BE49-F238E27FC236}">
                <a16:creationId xmlns:a16="http://schemas.microsoft.com/office/drawing/2014/main" id="{34FD838C-B5F6-4A90-89C9-FA097DE1B31E}"/>
              </a:ext>
            </a:extLst>
          </p:cNvPr>
          <p:cNvSpPr/>
          <p:nvPr/>
        </p:nvSpPr>
        <p:spPr>
          <a:xfrm>
            <a:off x="177800" y="114300"/>
            <a:ext cx="4686300" cy="2832100"/>
          </a:xfrm>
          <a:prstGeom prst="cloudCallout">
            <a:avLst>
              <a:gd name="adj1" fmla="val 10332"/>
              <a:gd name="adj2" fmla="val 60258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5" name="Picture 2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7CE2FD78-8B79-48D7-AEA9-DEC68CA3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1404" y1="36842" x2="33509" y2="39649"/>
                        <a14:foregroundMark x1="33509" y1="39649" x2="51754" y2="37368"/>
                        <a14:foregroundMark x1="51754" y1="37368" x2="73509" y2="37544"/>
                        <a14:foregroundMark x1="73509" y1="37544" x2="55965" y2="47719"/>
                        <a14:foregroundMark x1="55965" y1="47719" x2="57368" y2="59825"/>
                        <a14:foregroundMark x1="57368" y1="59825" x2="41579" y2="73509"/>
                        <a14:foregroundMark x1="41579" y1="73509" x2="62982" y2="70351"/>
                        <a14:foregroundMark x1="62982" y1="70351" x2="72982" y2="71579"/>
                        <a14:foregroundMark x1="55088" y1="48070" x2="60175" y2="56491"/>
                        <a14:foregroundMark x1="60175" y1="56491" x2="46316" y2="72807"/>
                        <a14:foregroundMark x1="46316" y1="72807" x2="41228" y2="64912"/>
                        <a14:foregroundMark x1="41228" y1="64912" x2="51579" y2="65439"/>
                        <a14:foregroundMark x1="51579" y1="65439" x2="44035" y2="75789"/>
                        <a14:foregroundMark x1="44035" y1="75789" x2="33509" y2="74035"/>
                        <a14:foregroundMark x1="33509" y1="74035" x2="41754" y2="48947"/>
                        <a14:foregroundMark x1="41754" y1="48947" x2="50000" y2="47719"/>
                        <a14:foregroundMark x1="82281" y1="32982" x2="77018" y2="40175"/>
                        <a14:foregroundMark x1="77018" y1="40175" x2="75263" y2="32456"/>
                        <a14:foregroundMark x1="19298" y1="36667" x2="19298" y2="43684"/>
                        <a14:foregroundMark x1="20000" y1="38246" x2="21404" y2="44386"/>
                        <a14:foregroundMark x1="66316" y1="74035" x2="72281" y2="75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52" y="-372731"/>
            <a:ext cx="3615366" cy="36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-351735" y="3429000"/>
            <a:ext cx="4187135" cy="32438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2987201" y="673100"/>
            <a:ext cx="6766399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 following week Nelly brought Lyla and her box of memories to George’s house.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was finally moving in and George was so excited but…..</a:t>
            </a:r>
          </a:p>
        </p:txBody>
      </p:sp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C5046C4-D534-44CB-8D97-9E7F424228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933" b="67616" l="79375" r="97750">
                        <a14:foregroundMark x1="86625" y1="39130" x2="90625" y2="40480"/>
                        <a14:foregroundMark x1="90625" y1="40480" x2="93375" y2="42729"/>
                        <a14:foregroundMark x1="89375" y1="35082" x2="89375" y2="35082"/>
                        <a14:foregroundMark x1="79375" y1="47376" x2="79375" y2="47376"/>
                        <a14:foregroundMark x1="85250" y1="67016" x2="85250" y2="67016"/>
                        <a14:foregroundMark x1="94750" y1="67616" x2="94750" y2="67616"/>
                        <a14:foregroundMark x1="97375" y1="42129" x2="97375" y2="42129"/>
                        <a14:foregroundMark x1="91000" y1="42429" x2="88875" y2="46177"/>
                        <a14:foregroundMark x1="88875" y1="46177" x2="88375" y2="4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13" t="32206" r="-252" b="30220"/>
          <a:stretch/>
        </p:blipFill>
        <p:spPr>
          <a:xfrm>
            <a:off x="9147777" y="1085861"/>
            <a:ext cx="3044223" cy="421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46001" y="617214"/>
            <a:ext cx="5711195" cy="56235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did not look happy at all!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looked …Sad?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didn’t understand why Lyla was so upset?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Wasn’t she excited about coming to live with George and his family?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0DED6D6-11F9-429E-83C7-73478E0EB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248610" y="1953410"/>
            <a:ext cx="3544404" cy="295117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F2FAE92-6ED5-47CA-AD50-0E5F70B283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17391" l="2750" r="25000">
                        <a14:foregroundMark x1="22625" y1="10045" x2="22625" y2="10045"/>
                        <a14:foregroundMark x1="23625" y1="8096" x2="23625" y2="8096"/>
                        <a14:foregroundMark x1="19375" y1="14093" x2="19375" y2="14093"/>
                        <a14:foregroundMark x1="14375" y1="13793" x2="14375" y2="13793"/>
                        <a14:foregroundMark x1="13375" y1="15592" x2="19625" y2="16042"/>
                        <a14:foregroundMark x1="19625" y1="16042" x2="20000" y2="16042"/>
                        <a14:foregroundMark x1="11250" y1="17241" x2="14625" y2="17091"/>
                        <a14:foregroundMark x1="14625" y1="17091" x2="20875" y2="17391"/>
                        <a14:foregroundMark x1="20875" y1="17391" x2="20875" y2="17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186" b="82524"/>
          <a:stretch/>
        </p:blipFill>
        <p:spPr>
          <a:xfrm>
            <a:off x="7979072" y="4389113"/>
            <a:ext cx="4543129" cy="23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2960391" y="-1458834"/>
            <a:ext cx="11139401" cy="117256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6100732" cy="5763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explained to George that Lyla had been living with a lovely family called a Foster family and she was sad to leave them.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She explained that it did not mean Lyla didn’t want to live with George it was just a difficult time for Lyla to say goodbye to them.  </a:t>
            </a:r>
          </a:p>
        </p:txBody>
      </p:sp>
      <p:pic>
        <p:nvPicPr>
          <p:cNvPr id="6" name="Picture 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7BF077-E5B1-4A30-8053-EF4B047B04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434" t="-10246" r="-397" b="78410"/>
          <a:stretch/>
        </p:blipFill>
        <p:spPr>
          <a:xfrm>
            <a:off x="8466162" y="3429000"/>
            <a:ext cx="2832100" cy="37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1" y="3127512"/>
            <a:ext cx="9671878" cy="3158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could understand how hard it must have been for Lyla to leave her Foster family.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George that they had to be patient and understanding to Lyla and help her feel safe and loved in their family.  </a:t>
            </a: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62494E69-F4F0-4A58-A05E-8C850ECA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1189712" y="903442"/>
            <a:ext cx="1912952" cy="1592782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434272E-CDDA-4DEA-9777-60C0FB27D2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8547944" y="272153"/>
            <a:ext cx="2919097" cy="2855359"/>
          </a:xfrm>
          <a:prstGeom prst="rect">
            <a:avLst/>
          </a:prstGeom>
        </p:spPr>
      </p:pic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3D50550-E903-4930-9F10-0216F5113B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5460238" y="272153"/>
            <a:ext cx="3010390" cy="2855359"/>
          </a:xfrm>
          <a:prstGeom prst="rect">
            <a:avLst/>
          </a:prstGeom>
        </p:spPr>
      </p:pic>
      <p:pic>
        <p:nvPicPr>
          <p:cNvPr id="14" name="Picture 1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F808BFA-E1DE-4152-9DD2-E34DBA8FC0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434" t="-10246" r="-397" b="83399"/>
          <a:stretch/>
        </p:blipFill>
        <p:spPr>
          <a:xfrm>
            <a:off x="7697611" y="1393895"/>
            <a:ext cx="1546033" cy="17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763617" y="1205948"/>
            <a:ext cx="6728545" cy="397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For the next few days things were not how George had imagined.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was sometimes happy, sometimes sad and sometimes really angry!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seemed to cry a lot and George wasn’t sure why!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4227BF8-9559-4C40-B61A-154ED4F49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89744" l="8571" r="93810">
                        <a14:foregroundMark x1="87619" y1="51994" x2="87619" y2="51994"/>
                        <a14:foregroundMark x1="74444" y1="45726" x2="74444" y2="45726"/>
                        <a14:foregroundMark x1="93810" y1="58120" x2="93810" y2="58120"/>
                        <a14:foregroundMark x1="47937" y1="89744" x2="47937" y2="89744"/>
                        <a14:foregroundMark x1="18889" y1="14815" x2="18889" y2="14815"/>
                        <a14:foregroundMark x1="27937" y1="20655" x2="27937" y2="20655"/>
                        <a14:foregroundMark x1="25873" y1="18234" x2="25873" y2="18234"/>
                        <a14:foregroundMark x1="13810" y1="15385" x2="13810" y2="15385"/>
                        <a14:foregroundMark x1="8571" y1="24644" x2="8571" y2="24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34" y="2928730"/>
            <a:ext cx="2571546" cy="2865437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9C2C4F8-558A-4F72-97F0-09A9BE40E2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17391" l="2750" r="25000">
                        <a14:foregroundMark x1="22625" y1="10045" x2="22625" y2="10045"/>
                        <a14:foregroundMark x1="23625" y1="8096" x2="23625" y2="8096"/>
                        <a14:foregroundMark x1="19375" y1="14093" x2="19375" y2="14093"/>
                        <a14:foregroundMark x1="14375" y1="13793" x2="14375" y2="13793"/>
                        <a14:foregroundMark x1="13375" y1="15592" x2="19625" y2="16042"/>
                        <a14:foregroundMark x1="19625" y1="16042" x2="20000" y2="16042"/>
                        <a14:foregroundMark x1="11250" y1="17241" x2="14625" y2="17091"/>
                        <a14:foregroundMark x1="14625" y1="17091" x2="20875" y2="17391"/>
                        <a14:foregroundMark x1="20875" y1="17391" x2="20875" y2="17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186" b="82524"/>
          <a:stretch/>
        </p:blipFill>
        <p:spPr>
          <a:xfrm>
            <a:off x="7859802" y="4478013"/>
            <a:ext cx="4543129" cy="23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2" y="2199860"/>
            <a:ext cx="11275697" cy="45521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George of what Nelly had told them.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had a lot of bubbly feelings in her tummy and needed George, her mum and her dad to help her understand these bubbly feelings.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had to imagine he was Lyla and how he would feel if he had to move to a strange new house with different people and say goodbye to everyone he has ever known.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realised that poor Lyla couldn’t help being sad or angry. She was trying to make sense of all those bubbly feelings inside her tummy!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939850" y="-65549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404141" y="-655498"/>
            <a:ext cx="2919097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3" y="1921565"/>
            <a:ext cx="7237344" cy="48304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Over the next few weeks George, mum and dad worked hard to help Lyla feel safe and loved in her new home.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helped Lyla to understand her bubbly feelings and how to stop the bubbles coming.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so proud of George!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37554" y="-933794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4416315" y="-933794"/>
            <a:ext cx="2919097" cy="2855359"/>
          </a:xfrm>
          <a:prstGeom prst="rect">
            <a:avLst/>
          </a:prstGeom>
        </p:spPr>
      </p:pic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F4180B19-A87E-4A95-929C-2D417C0F2E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532" b="64468" l="2875" r="26625">
                        <a14:foregroundMark x1="11750" y1="38681" x2="19500" y2="41079"/>
                        <a14:foregroundMark x1="26500" y1="48276" x2="26500" y2="48276"/>
                        <a14:foregroundMark x1="15875" y1="35532" x2="15875" y2="3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55" r="70346" b="31933"/>
          <a:stretch/>
        </p:blipFill>
        <p:spPr>
          <a:xfrm flipH="1">
            <a:off x="6662804" y="3698501"/>
            <a:ext cx="3408847" cy="3544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931C04-4011-4139-AB4C-ACFE22977B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884" b="93271" l="54852" r="95781">
                        <a14:foregroundMark x1="79325" y1="93271" x2="79325" y2="93271"/>
                        <a14:foregroundMark x1="82911" y1="93271" x2="82911" y2="93271"/>
                        <a14:foregroundMark x1="95781" y1="69838" x2="95781" y2="69838"/>
                        <a14:foregroundMark x1="76793" y1="51972" x2="76793" y2="51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593" b="1176"/>
          <a:stretch/>
        </p:blipFill>
        <p:spPr>
          <a:xfrm rot="182100" flipH="1">
            <a:off x="9533272" y="2183367"/>
            <a:ext cx="2245210" cy="22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2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51516" y="1605139"/>
            <a:ext cx="5739847" cy="2690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knew Lyla never meant to be sad or angry and just needed George’s help and Patience.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solidFill>
                  <a:schemeClr val="bg1"/>
                </a:solidFill>
                <a:latin typeface="Century Schoolbook" panose="02040604050505020304" pitchFamily="18" charset="0"/>
              </a:rPr>
              <a:t>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44DCDA79-7C8C-443F-8CA2-9ED99E4A12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833232" y="4149556"/>
            <a:ext cx="2363442" cy="1949934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2E913FC-53AB-4A48-B627-E940D6B2FA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082" b="64918" l="31250" r="47500">
                        <a14:foregroundMark x1="39750" y1="35682" x2="39750" y2="35682"/>
                        <a14:foregroundMark x1="37125" y1="38831" x2="42125" y2="38981"/>
                        <a14:foregroundMark x1="42125" y1="38981" x2="43250" y2="38831"/>
                        <a14:foregroundMark x1="44500" y1="63718" x2="44500" y2="63718"/>
                        <a14:foregroundMark x1="35250" y1="64168" x2="35250" y2="64168"/>
                        <a14:foregroundMark x1="32750" y1="49775" x2="32750" y2="49775"/>
                        <a14:foregroundMark x1="47500" y1="41379" x2="47250" y2="40930"/>
                        <a14:foregroundMark x1="44750" y1="64918" x2="44750" y2="64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93" t="32561" r="51095" b="33702"/>
          <a:stretch/>
        </p:blipFill>
        <p:spPr>
          <a:xfrm>
            <a:off x="8934639" y="3121493"/>
            <a:ext cx="2605269" cy="373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79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716358" y="361646"/>
            <a:ext cx="8249278" cy="52307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and Lyla soon became the best        of friends.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Lyla still gets upset and angry sometimes but George is there to </a:t>
            </a:r>
            <a:r>
              <a:rPr lang="en-GB">
                <a:latin typeface="Century Schoolbook" panose="02040604050505020304" pitchFamily="18" charset="0"/>
              </a:rPr>
              <a:t>help her.</a:t>
            </a: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all love each other to the top of the beanstalk and back.   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830607" y="400263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695223" y="4002638"/>
            <a:ext cx="2919097" cy="2855359"/>
          </a:xfrm>
          <a:prstGeom prst="rect">
            <a:avLst/>
          </a:prstGeom>
        </p:spPr>
      </p:pic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A133E61E-F733-4662-A32E-194325DF3B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1302585" y="-401285"/>
            <a:ext cx="2363442" cy="1949934"/>
          </a:xfrm>
          <a:prstGeom prst="rect">
            <a:avLst/>
          </a:prstGeom>
        </p:spPr>
      </p:pic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18831B3-3F40-44A8-B2FA-0C53C15EED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516" b="98951" l="2375" r="22000">
                        <a14:foregroundMark x1="11250" y1="75712" x2="15375" y2="75412"/>
                        <a14:foregroundMark x1="15375" y1="75412" x2="17875" y2="75712"/>
                        <a14:foregroundMark x1="12875" y1="70165" x2="15250" y2="69865"/>
                        <a14:foregroundMark x1="22000" y1="74513" x2="20875" y2="78261"/>
                        <a14:foregroundMark x1="13375" y1="76762" x2="17250" y2="77811"/>
                        <a14:foregroundMark x1="9375" y1="97901" x2="8500" y2="96552"/>
                        <a14:foregroundMark x1="18250" y1="98951" x2="19875" y2="97151"/>
                        <a14:foregroundMark x1="14875" y1="68516" x2="14875" y2="68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488" r="76173" b="-1075"/>
          <a:stretch/>
        </p:blipFill>
        <p:spPr>
          <a:xfrm rot="900515">
            <a:off x="8761217" y="-73635"/>
            <a:ext cx="3010389" cy="364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714EFF-A417-4887-853B-B1806621F7E3}"/>
</file>

<file path=customXml/itemProps2.xml><?xml version="1.0" encoding="utf-8"?>
<ds:datastoreItem xmlns:ds="http://schemas.openxmlformats.org/officeDocument/2006/customXml" ds:itemID="{B95F7B43-70C6-4AF7-8A99-BD7EC7803D8B}"/>
</file>

<file path=customXml/itemProps3.xml><?xml version="1.0" encoding="utf-8"?>
<ds:datastoreItem xmlns:ds="http://schemas.openxmlformats.org/officeDocument/2006/customXml" ds:itemID="{9020FC34-BBD7-4BAB-B430-765C8AB381D0}"/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738</Words>
  <Application>Microsoft Office PowerPoint</Application>
  <PresentationFormat>Widescreen</PresentationFormat>
  <Paragraphs>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Century Schoolbook</vt:lpstr>
      <vt:lpstr>Office Theme</vt:lpstr>
      <vt:lpstr>George gets a new sister!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Sian E Gibbon</cp:lastModifiedBy>
  <cp:revision>27</cp:revision>
  <dcterms:created xsi:type="dcterms:W3CDTF">2020-10-05T10:39:14Z</dcterms:created>
  <dcterms:modified xsi:type="dcterms:W3CDTF">2022-03-18T13:28:48Z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