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an E Gibbon" userId="9862b8d1-e590-4c89-a7ef-12a0f0496dd7" providerId="ADAL" clId="{7694B449-F9A7-4A93-9F52-DBD8949F6AC3}"/>
    <pc:docChg chg="custSel modSld">
      <pc:chgData name="Sian E Gibbon" userId="9862b8d1-e590-4c89-a7ef-12a0f0496dd7" providerId="ADAL" clId="{7694B449-F9A7-4A93-9F52-DBD8949F6AC3}" dt="2022-03-18T13:02:17.953" v="152" actId="20577"/>
      <pc:docMkLst>
        <pc:docMk/>
      </pc:docMkLst>
      <pc:sldChg chg="modSp mod">
        <pc:chgData name="Sian E Gibbon" userId="9862b8d1-e590-4c89-a7ef-12a0f0496dd7" providerId="ADAL" clId="{7694B449-F9A7-4A93-9F52-DBD8949F6AC3}" dt="2022-03-18T12:56:14.696" v="6" actId="20577"/>
        <pc:sldMkLst>
          <pc:docMk/>
          <pc:sldMk cId="2887794156" sldId="257"/>
        </pc:sldMkLst>
        <pc:spChg chg="mod">
          <ac:chgData name="Sian E Gibbon" userId="9862b8d1-e590-4c89-a7ef-12a0f0496dd7" providerId="ADAL" clId="{7694B449-F9A7-4A93-9F52-DBD8949F6AC3}" dt="2022-03-18T12:56:14.696" v="6" actId="20577"/>
          <ac:spMkLst>
            <pc:docMk/>
            <pc:sldMk cId="2887794156" sldId="257"/>
            <ac:spMk id="2" creationId="{0C91685B-425D-4277-8B0D-349070BD6D06}"/>
          </ac:spMkLst>
        </pc:spChg>
      </pc:sldChg>
      <pc:sldChg chg="modSp mod">
        <pc:chgData name="Sian E Gibbon" userId="9862b8d1-e590-4c89-a7ef-12a0f0496dd7" providerId="ADAL" clId="{7694B449-F9A7-4A93-9F52-DBD8949F6AC3}" dt="2022-03-18T12:57:30.327" v="33" actId="20577"/>
        <pc:sldMkLst>
          <pc:docMk/>
          <pc:sldMk cId="2834162175" sldId="267"/>
        </pc:sldMkLst>
        <pc:spChg chg="mod">
          <ac:chgData name="Sian E Gibbon" userId="9862b8d1-e590-4c89-a7ef-12a0f0496dd7" providerId="ADAL" clId="{7694B449-F9A7-4A93-9F52-DBD8949F6AC3}" dt="2022-03-18T12:57:30.327" v="33" actId="20577"/>
          <ac:spMkLst>
            <pc:docMk/>
            <pc:sldMk cId="2834162175" sldId="267"/>
            <ac:spMk id="7" creationId="{A4BFBC1F-B47C-4CDD-9D07-047D0ED3EC28}"/>
          </ac:spMkLst>
        </pc:spChg>
      </pc:sldChg>
      <pc:sldChg chg="modSp mod">
        <pc:chgData name="Sian E Gibbon" userId="9862b8d1-e590-4c89-a7ef-12a0f0496dd7" providerId="ADAL" clId="{7694B449-F9A7-4A93-9F52-DBD8949F6AC3}" dt="2022-03-18T12:57:54.091" v="60" actId="20577"/>
        <pc:sldMkLst>
          <pc:docMk/>
          <pc:sldMk cId="1044108073" sldId="268"/>
        </pc:sldMkLst>
        <pc:spChg chg="mod">
          <ac:chgData name="Sian E Gibbon" userId="9862b8d1-e590-4c89-a7ef-12a0f0496dd7" providerId="ADAL" clId="{7694B449-F9A7-4A93-9F52-DBD8949F6AC3}" dt="2022-03-18T12:57:54.091" v="60" actId="20577"/>
          <ac:spMkLst>
            <pc:docMk/>
            <pc:sldMk cId="1044108073" sldId="268"/>
            <ac:spMk id="7" creationId="{A4BFBC1F-B47C-4CDD-9D07-047D0ED3EC28}"/>
          </ac:spMkLst>
        </pc:spChg>
      </pc:sldChg>
      <pc:sldChg chg="modSp mod">
        <pc:chgData name="Sian E Gibbon" userId="9862b8d1-e590-4c89-a7ef-12a0f0496dd7" providerId="ADAL" clId="{7694B449-F9A7-4A93-9F52-DBD8949F6AC3}" dt="2022-03-18T12:58:40.579" v="91" actId="20577"/>
        <pc:sldMkLst>
          <pc:docMk/>
          <pc:sldMk cId="564179685" sldId="269"/>
        </pc:sldMkLst>
        <pc:spChg chg="mod">
          <ac:chgData name="Sian E Gibbon" userId="9862b8d1-e590-4c89-a7ef-12a0f0496dd7" providerId="ADAL" clId="{7694B449-F9A7-4A93-9F52-DBD8949F6AC3}" dt="2022-03-18T12:58:40.579" v="91" actId="20577"/>
          <ac:spMkLst>
            <pc:docMk/>
            <pc:sldMk cId="564179685" sldId="269"/>
            <ac:spMk id="7" creationId="{A4BFBC1F-B47C-4CDD-9D07-047D0ED3EC28}"/>
          </ac:spMkLst>
        </pc:spChg>
      </pc:sldChg>
      <pc:sldChg chg="modSp mod">
        <pc:chgData name="Sian E Gibbon" userId="9862b8d1-e590-4c89-a7ef-12a0f0496dd7" providerId="ADAL" clId="{7694B449-F9A7-4A93-9F52-DBD8949F6AC3}" dt="2022-03-18T13:00:03.932" v="127" actId="20577"/>
        <pc:sldMkLst>
          <pc:docMk/>
          <pc:sldMk cId="697173926" sldId="270"/>
        </pc:sldMkLst>
        <pc:spChg chg="mod">
          <ac:chgData name="Sian E Gibbon" userId="9862b8d1-e590-4c89-a7ef-12a0f0496dd7" providerId="ADAL" clId="{7694B449-F9A7-4A93-9F52-DBD8949F6AC3}" dt="2022-03-18T13:00:03.932" v="127" actId="20577"/>
          <ac:spMkLst>
            <pc:docMk/>
            <pc:sldMk cId="697173926" sldId="270"/>
            <ac:spMk id="7" creationId="{A4BFBC1F-B47C-4CDD-9D07-047D0ED3EC28}"/>
          </ac:spMkLst>
        </pc:spChg>
      </pc:sldChg>
      <pc:sldChg chg="modSp mod">
        <pc:chgData name="Sian E Gibbon" userId="9862b8d1-e590-4c89-a7ef-12a0f0496dd7" providerId="ADAL" clId="{7694B449-F9A7-4A93-9F52-DBD8949F6AC3}" dt="2022-03-18T13:02:06.219" v="146" actId="20577"/>
        <pc:sldMkLst>
          <pc:docMk/>
          <pc:sldMk cId="285490629" sldId="271"/>
        </pc:sldMkLst>
        <pc:spChg chg="mod">
          <ac:chgData name="Sian E Gibbon" userId="9862b8d1-e590-4c89-a7ef-12a0f0496dd7" providerId="ADAL" clId="{7694B449-F9A7-4A93-9F52-DBD8949F6AC3}" dt="2022-03-18T13:02:06.219" v="146" actId="20577"/>
          <ac:spMkLst>
            <pc:docMk/>
            <pc:sldMk cId="285490629" sldId="271"/>
            <ac:spMk id="7" creationId="{A4BFBC1F-B47C-4CDD-9D07-047D0ED3EC28}"/>
          </ac:spMkLst>
        </pc:spChg>
      </pc:sldChg>
      <pc:sldChg chg="modSp mod">
        <pc:chgData name="Sian E Gibbon" userId="9862b8d1-e590-4c89-a7ef-12a0f0496dd7" providerId="ADAL" clId="{7694B449-F9A7-4A93-9F52-DBD8949F6AC3}" dt="2022-03-18T13:02:17.953" v="152" actId="20577"/>
        <pc:sldMkLst>
          <pc:docMk/>
          <pc:sldMk cId="3688312784" sldId="272"/>
        </pc:sldMkLst>
        <pc:spChg chg="mod">
          <ac:chgData name="Sian E Gibbon" userId="9862b8d1-e590-4c89-a7ef-12a0f0496dd7" providerId="ADAL" clId="{7694B449-F9A7-4A93-9F52-DBD8949F6AC3}" dt="2022-03-18T13:02:17.953" v="152" actId="20577"/>
          <ac:spMkLst>
            <pc:docMk/>
            <pc:sldMk cId="3688312784" sldId="272"/>
            <ac:spMk id="7" creationId="{A4BFBC1F-B47C-4CDD-9D07-047D0ED3EC2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64C2D-16C3-40C8-9E0E-6CA10DBD4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950772-EE4E-41AD-8401-222E71076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A692C-04F2-41F7-AE57-9043C770A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9292D-10BC-4997-9534-73FEBBEE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B91B4-D3FE-4EDA-82A3-1B1966D54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568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BF682-A6F6-4A3D-A83D-F69F3462B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E9106-3750-4CBF-8BC8-CAA7A028F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1FDC2-D2A7-46EF-A539-B52CAAFF0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FC1DC-1BF9-4B03-9C14-3BF8DA4FD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D3C04-317B-48D5-BE7F-6EE0025B7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15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7F75C-A9AA-43BE-899F-7AE3103C5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8C1EB-2A05-4E8B-A762-DCA19AEE4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443B2-94B5-4482-A751-B620009FC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CDA61-D98C-44F1-B299-9CABCD0A9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1133D-523A-4266-8A2F-DD0E367A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232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5C10D-ED19-421C-AB17-12DFF33D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45F90-3311-46EA-9DC5-98284EC5BC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73E4B2-8036-483C-943C-7A72A34CE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8B5D1-B12D-41D2-9550-AA0B949ED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69067-0179-487F-932B-45DEB4CC4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5AE2C0-8B88-4F69-BE6B-3E8928EC5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360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7D405-F7B8-43F3-910F-7738A65A7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9B1A9-2F9D-4A6B-8B7B-BE7E64509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3621E1-3718-43E3-83B6-605C9B24C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2E038-5B07-41C5-827D-FE82EAF350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66BB95-DBED-4B34-A471-B5C74DF8F1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91AE72-DA5C-4EA2-9125-2AADA36B2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F0C615-2C16-4DF8-9220-970392C5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873185-40EC-441C-A2E1-B33F1461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679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832DE-F758-47D7-ACE9-A2B253786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FD92B8-566C-4904-BEA8-012A7C401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363C6E-5E1D-4421-BE2C-47514D335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4779BE-E117-44AC-BAE2-02ABCBB1D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403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45E8D-405D-4417-B90C-78ED0BDD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3032B0-4A6A-4FB8-B0E9-6664AEFA5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E78D0-BA8B-445E-9717-CA4FC7BC5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542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C8F03-36BA-460C-BE07-514E1DAAF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F6C37-36C6-44E3-9455-79C0CAF1F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A5951-F747-407E-BB3A-4CC6B8291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BD7FA5-AECF-45AA-8691-A70D84F7E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A4F5DA-FBEF-4817-B50C-1CC92B062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161ED4-532B-4C30-AA56-E2DC6E043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076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4400E-5B8A-40CA-9053-AAF43E161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B5F822-B645-4F81-8568-44C30F6864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C3006-F4E8-449A-A868-ADD808ACF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A080B-6CEF-40E7-85EA-63B5AA9E6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0CC15-C4DC-470C-9C06-64EB0B70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4F718D-9C6C-4E99-B0CF-CDA9BC1BA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94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7B22B-F583-4F03-8647-015208D78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F19052-060E-47ED-8C81-7B9B93DC09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A61CA-C9A2-49FC-976C-B2ED5AEE9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BFE47-36EB-476D-BC2A-3E887D97C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89104-61E7-41AF-89E4-985225E6B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1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83E717-8819-4A74-BA19-A486EA9003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9AEE53-4A05-4E52-920F-EE6ECDA07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46D7A-154E-4A75-B451-506F06B25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56755-2DAA-4CEE-912C-4F12D54CD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5AC03-7861-4800-B64B-3C1F4BB12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362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C3E919-E058-4B11-96AA-3930CB2C6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F0088C-26C6-4BF0-899D-E832056A3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4B86-D3F9-45AC-8E31-E490A8B91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61AB9-0B65-4058-B6A4-F136684BC0EF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B3BF2-288F-4C10-ADE6-33B86A3991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48662-0668-4725-B30F-517EA1DB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0C0A9-6A7D-4C19-B489-ABF257F7D8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46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685B-425D-4277-8B0D-349070BD6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7945" y="2714248"/>
            <a:ext cx="6396110" cy="3094893"/>
          </a:xfr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GB" dirty="0">
                <a:latin typeface="Century Schoolbook" panose="02040604050505020304" pitchFamily="18" charset="0"/>
              </a:rPr>
              <a:t>A New Sister</a:t>
            </a:r>
            <a:br>
              <a:rPr lang="en-GB" dirty="0">
                <a:latin typeface="Century Schoolbook" panose="02040604050505020304" pitchFamily="18" charset="0"/>
              </a:rPr>
            </a:br>
            <a:r>
              <a:rPr lang="en-GB" dirty="0">
                <a:latin typeface="Century Schoolbook" panose="02040604050505020304" pitchFamily="18" charset="0"/>
              </a:rPr>
              <a:t> for George!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15" name="Picture 1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7258276-3713-46F0-B86D-DE2B5E2FB2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984" b="63118" l="52000" r="73875">
                        <a14:foregroundMark x1="61625" y1="33583" x2="61625" y2="33583"/>
                        <a14:foregroundMark x1="60750" y1="40330" x2="63375" y2="41079"/>
                        <a14:foregroundMark x1="63375" y1="41079" x2="65875" y2="40780"/>
                        <a14:foregroundMark x1="65875" y1="40780" x2="66500" y2="40630"/>
                        <a14:foregroundMark x1="62250" y1="44978" x2="64375" y2="44678"/>
                        <a14:foregroundMark x1="71750" y1="45727" x2="71750" y2="45727"/>
                        <a14:foregroundMark x1="73000" y1="43928" x2="73000" y2="43928"/>
                        <a14:foregroundMark x1="73875" y1="47526" x2="73875" y2="47526"/>
                        <a14:foregroundMark x1="68750" y1="62519" x2="68750" y2="62519"/>
                        <a14:foregroundMark x1="58625" y1="63118" x2="58625" y2="63118"/>
                        <a14:foregroundMark x1="60000" y1="39130" x2="61000" y2="43028"/>
                        <a14:foregroundMark x1="61000" y1="43028" x2="61750" y2="43928"/>
                        <a14:backgroundMark x1="72875" y1="45727" x2="72875" y2="45727"/>
                        <a14:backgroundMark x1="69000" y1="44078" x2="69000" y2="44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0" t="30704" r="24889" b="34873"/>
          <a:stretch/>
        </p:blipFill>
        <p:spPr>
          <a:xfrm rot="155747">
            <a:off x="3465043" y="905181"/>
            <a:ext cx="2087636" cy="234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9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7019371" y="928621"/>
            <a:ext cx="4536525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This is George,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He is a lovely little monkey who loves swinging from trees and eating watermelons, blueberries and raspberries. 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4" name="Picture 3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BFD4340-8D3C-4031-9BD5-90BF9EE0A0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267" b="98351" l="53500" r="80875">
                        <a14:foregroundMark x1="62125" y1="68516" x2="62125" y2="68516"/>
                        <a14:foregroundMark x1="73550" y1="76619" x2="80875" y2="79010"/>
                        <a14:foregroundMark x1="70772" y1="75712" x2="71691" y2="76012"/>
                        <a14:foregroundMark x1="69823" y1="75402" x2="70772" y2="75712"/>
                        <a14:foregroundMark x1="59750" y1="72114" x2="68604" y2="75004"/>
                        <a14:foregroundMark x1="68925" y1="74693" x2="60125" y2="71514"/>
                        <a14:foregroundMark x1="71746" y1="75712" x2="69949" y2="75063"/>
                        <a14:foregroundMark x1="80875" y1="79010" x2="73311" y2="76278"/>
                        <a14:foregroundMark x1="60125" y1="71514" x2="63625" y2="71364"/>
                        <a14:foregroundMark x1="63625" y1="71364" x2="64500" y2="71364"/>
                        <a14:foregroundMark x1="60625" y1="96702" x2="60625" y2="96702"/>
                        <a14:foregroundMark x1="68000" y1="97301" x2="68000" y2="97301"/>
                        <a14:foregroundMark x1="61125" y1="78561" x2="63250" y2="78261"/>
                        <a14:foregroundMark x1="60375" y1="66267" x2="60375" y2="66267"/>
                        <a14:foregroundMark x1="56875" y1="70915" x2="56125" y2="74663"/>
                        <a14:foregroundMark x1="56125" y1="74663" x2="62500" y2="78111"/>
                        <a14:foregroundMark x1="62500" y1="78111" x2="64500" y2="78561"/>
                        <a14:foregroundMark x1="58625" y1="85757" x2="58750" y2="88306"/>
                        <a14:foregroundMark x1="57625" y1="98351" x2="57500" y2="98351"/>
                        <a14:foregroundMark x1="57500" y1="98351" x2="57500" y2="98351"/>
                        <a14:backgroundMark x1="71750" y1="75712" x2="71750" y2="75712"/>
                        <a14:backgroundMark x1="73125" y1="76012" x2="73125" y2="76012"/>
                        <a14:backgroundMark x1="73125" y1="76012" x2="72500" y2="76312"/>
                        <a14:backgroundMark x1="72500" y1="76312" x2="71875" y2="76312"/>
                        <a14:backgroundMark x1="67250" y1="77811" x2="69875" y2="75262"/>
                        <a14:backgroundMark x1="69875" y1="75262" x2="69875" y2="75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354" t="64796" r="26653" b="558"/>
          <a:stretch/>
        </p:blipFill>
        <p:spPr>
          <a:xfrm rot="20149462">
            <a:off x="2871181" y="396456"/>
            <a:ext cx="3386032" cy="444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83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1002884" y="1061143"/>
            <a:ext cx="4536525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This is George’s Mum and Dad.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They also love  swinging from trees but mostly they love George.  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F21D3BE-21AC-4D60-8B2D-553945368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67" b="92199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4000" y1="42695" x2="68750" y2="49787"/>
                        <a14:foregroundMark x1="68750" y1="49787" x2="66750" y2="41560"/>
                        <a14:foregroundMark x1="66750" y1="41560" x2="66125" y2="41277"/>
                        <a14:foregroundMark x1="64250" y1="45390" x2="70500" y2="43262"/>
                        <a14:foregroundMark x1="70500" y1="43830" x2="71625" y2="48936"/>
                        <a14:foregroundMark x1="71375" y1="43830" x2="73375" y2="48227"/>
                        <a14:foregroundMark x1="55500" y1="8794" x2="55500" y2="8794"/>
                        <a14:foregroundMark x1="49000" y1="15461" x2="49000" y2="15461"/>
                        <a14:foregroundMark x1="54625" y1="7092" x2="54625" y2="7092"/>
                        <a14:foregroundMark x1="54625" y1="7092" x2="51875" y2="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510" y="573641"/>
            <a:ext cx="5855606" cy="571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487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6794084" y="928621"/>
            <a:ext cx="4536525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George’s Mum and Dad loved him so much and thought it would be nice for George to have a little brother or sister.  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1F6FDBB-CAAD-4CAF-B998-9857E37D3E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2321"/>
          <a:stretch/>
        </p:blipFill>
        <p:spPr>
          <a:xfrm>
            <a:off x="-955959" y="2633869"/>
            <a:ext cx="9084219" cy="4224131"/>
          </a:xfrm>
          <a:prstGeom prst="rect">
            <a:avLst/>
          </a:prstGeom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51BAA4AE-96F6-4BF1-868F-096FD80A1663}"/>
              </a:ext>
            </a:extLst>
          </p:cNvPr>
          <p:cNvSpPr/>
          <p:nvPr/>
        </p:nvSpPr>
        <p:spPr>
          <a:xfrm>
            <a:off x="982640" y="423081"/>
            <a:ext cx="4960036" cy="3234519"/>
          </a:xfrm>
          <a:prstGeom prst="cloudCallout">
            <a:avLst>
              <a:gd name="adj1" fmla="val 5000"/>
              <a:gd name="adj2" fmla="val 7394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E743B1-8E7C-4C88-8EDB-CE0E43630F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958" y="1692322"/>
            <a:ext cx="1400068" cy="1400068"/>
          </a:xfrm>
          <a:prstGeom prst="rect">
            <a:avLst/>
          </a:prstGeom>
        </p:spPr>
      </p:pic>
      <p:pic>
        <p:nvPicPr>
          <p:cNvPr id="10" name="Picture 9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91EEC23C-8CC6-4D9F-8FBD-BFE69B51F9D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984" b="63118" l="52000" r="73875">
                        <a14:foregroundMark x1="61625" y1="33583" x2="61625" y2="33583"/>
                        <a14:foregroundMark x1="60750" y1="40330" x2="63375" y2="41079"/>
                        <a14:foregroundMark x1="63375" y1="41079" x2="65875" y2="40780"/>
                        <a14:foregroundMark x1="65875" y1="40780" x2="66500" y2="40630"/>
                        <a14:foregroundMark x1="62250" y1="44978" x2="64375" y2="44678"/>
                        <a14:foregroundMark x1="71750" y1="45727" x2="71750" y2="45727"/>
                        <a14:foregroundMark x1="73000" y1="43928" x2="73000" y2="43928"/>
                        <a14:foregroundMark x1="73875" y1="47526" x2="73875" y2="47526"/>
                        <a14:foregroundMark x1="68750" y1="62519" x2="68750" y2="62519"/>
                        <a14:foregroundMark x1="58625" y1="63118" x2="58625" y2="63118"/>
                        <a14:foregroundMark x1="60000" y1="39130" x2="61000" y2="43028"/>
                        <a14:foregroundMark x1="61000" y1="43028" x2="61750" y2="43928"/>
                        <a14:backgroundMark x1="72875" y1="45727" x2="72875" y2="45727"/>
                        <a14:backgroundMark x1="69000" y1="44078" x2="69000" y2="44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0" t="30704" r="24889" b="34873"/>
          <a:stretch/>
        </p:blipFill>
        <p:spPr>
          <a:xfrm rot="155747">
            <a:off x="2980556" y="702307"/>
            <a:ext cx="2087636" cy="234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55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6794084" y="928621"/>
            <a:ext cx="4536525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George wasn’t so sure about having a little brother or sister. 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7349D3C-016E-4237-9918-74B4E276D7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99" b="28936" l="1000" r="23875">
                        <a14:foregroundMark x1="13125" y1="1799" x2="13125" y2="1799"/>
                        <a14:foregroundMark x1="13000" y1="6747" x2="16000" y2="7646"/>
                        <a14:foregroundMark x1="16000" y1="7646" x2="18875" y2="7646"/>
                        <a14:foregroundMark x1="18875" y1="7646" x2="18875" y2="7496"/>
                        <a14:foregroundMark x1="1750" y1="22939" x2="2125" y2="25487"/>
                        <a14:foregroundMark x1="23125" y1="8546" x2="23125" y2="8546"/>
                        <a14:foregroundMark x1="22625" y1="10495" x2="22625" y2="10495"/>
                        <a14:foregroundMark x1="1000" y1="16942" x2="1000" y2="16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3468" b="67385"/>
          <a:stretch/>
        </p:blipFill>
        <p:spPr>
          <a:xfrm flipH="1">
            <a:off x="954156" y="2243936"/>
            <a:ext cx="4253455" cy="461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12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1299206" y="928621"/>
            <a:ext cx="5643520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George worried that his mum and dad wouldn’t be able to spend as much time with him anymore.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He didn’t want to share them.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7349D3C-016E-4237-9918-74B4E276D7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99" b="28936" l="1000" r="23875">
                        <a14:foregroundMark x1="13125" y1="1799" x2="13125" y2="1799"/>
                        <a14:foregroundMark x1="13000" y1="6747" x2="16000" y2="7646"/>
                        <a14:foregroundMark x1="16000" y1="7646" x2="18875" y2="7646"/>
                        <a14:foregroundMark x1="18875" y1="7646" x2="18875" y2="7496"/>
                        <a14:foregroundMark x1="1750" y1="22939" x2="2125" y2="25487"/>
                        <a14:foregroundMark x1="23125" y1="8546" x2="23125" y2="8546"/>
                        <a14:foregroundMark x1="22625" y1="10495" x2="22625" y2="10495"/>
                        <a14:foregroundMark x1="1000" y1="16942" x2="1000" y2="16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3468" b="67385"/>
          <a:stretch/>
        </p:blipFill>
        <p:spPr>
          <a:xfrm>
            <a:off x="6479820" y="2124667"/>
            <a:ext cx="4412974" cy="4614064"/>
          </a:xfrm>
          <a:prstGeom prst="rect">
            <a:avLst/>
          </a:prstGeom>
        </p:spPr>
      </p:pic>
      <p:pic>
        <p:nvPicPr>
          <p:cNvPr id="7" name="Picture 6" descr="Application&#10;&#10;Description automatically generated">
            <a:extLst>
              <a:ext uri="{FF2B5EF4-FFF2-40B4-BE49-F238E27FC236}">
                <a16:creationId xmlns:a16="http://schemas.microsoft.com/office/drawing/2014/main" id="{12B76A9D-ACD2-4BD7-B0DA-64C96226FC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256" b="46870" l="43736" r="57687">
                        <a14:foregroundMark x1="53692" y1="40144" x2="53692" y2="40144"/>
                        <a14:foregroundMark x1="53385" y1="40000" x2="53923" y2="40576"/>
                        <a14:foregroundMark x1="52769" y1="39856" x2="53846" y2="41007"/>
                        <a14:foregroundMark x1="51000" y1="44676" x2="52462" y2="44604"/>
                        <a14:backgroundMark x1="46846" y1="44101" x2="46846" y2="44101"/>
                        <a14:backgroundMark x1="46846" y1="44101" x2="46923" y2="44892"/>
                        <a14:backgroundMark x1="46385" y1="43597" x2="45615" y2="45971"/>
                        <a14:backgroundMark x1="45615" y1="45971" x2="45846" y2="44676"/>
                        <a14:backgroundMark x1="56923" y1="43597" x2="56769" y2="46043"/>
                        <a14:backgroundMark x1="56769" y1="46043" x2="58308" y2="44101"/>
                        <a14:backgroundMark x1="58308" y1="44101" x2="57077" y2="43453"/>
                        <a14:backgroundMark x1="47846" y1="43309" x2="47923" y2="40935"/>
                        <a14:backgroundMark x1="47923" y1="40935" x2="50000" y2="39209"/>
                        <a14:backgroundMark x1="50000" y1="39209" x2="52615" y2="39568"/>
                        <a14:backgroundMark x1="53846" y1="40627" x2="54538" y2="41223"/>
                        <a14:backgroundMark x1="54538" y1="41223" x2="54846" y2="42086"/>
                        <a14:backgroundMark x1="46615" y1="44676" x2="46462" y2="45468"/>
                        <a14:backgroundMark x1="47308" y1="43669" x2="47615" y2="46115"/>
                        <a14:backgroundMark x1="47615" y1="46115" x2="47615" y2="46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992" t="36054" r="40569" b="51928"/>
          <a:stretch/>
        </p:blipFill>
        <p:spPr>
          <a:xfrm rot="21408782">
            <a:off x="7169427" y="1722782"/>
            <a:ext cx="3496666" cy="248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48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4965F43-CE6F-4DB6-A945-5FD43ED606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043" b="52959"/>
          <a:stretch/>
        </p:blipFill>
        <p:spPr>
          <a:xfrm>
            <a:off x="6771861" y="-1715518"/>
            <a:ext cx="5238889" cy="490929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663101" y="739128"/>
            <a:ext cx="5764203" cy="5356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sz="8600" dirty="0">
                <a:latin typeface="Century Schoolbook" panose="02040604050505020304" pitchFamily="18" charset="0"/>
              </a:rPr>
              <a:t>Mum explained to George that love is magic, </a:t>
            </a:r>
          </a:p>
          <a:p>
            <a:pPr algn="ctr">
              <a:lnSpc>
                <a:spcPct val="120000"/>
              </a:lnSpc>
            </a:pPr>
            <a:endParaRPr lang="en-GB" sz="8600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sz="8600" dirty="0">
                <a:latin typeface="Century Schoolbook" panose="02040604050505020304" pitchFamily="18" charset="0"/>
              </a:rPr>
              <a:t>She explained that love can grow and is big enough to share.</a:t>
            </a:r>
          </a:p>
          <a:p>
            <a:pPr algn="ctr">
              <a:lnSpc>
                <a:spcPct val="120000"/>
              </a:lnSpc>
            </a:pPr>
            <a:r>
              <a:rPr lang="en-GB" sz="8600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sz="8600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sz="8600">
                <a:latin typeface="Century Schoolbook" panose="02040604050505020304" pitchFamily="18" charset="0"/>
              </a:rPr>
              <a:t> Mum and </a:t>
            </a:r>
            <a:r>
              <a:rPr lang="en-GB" sz="8600" dirty="0">
                <a:latin typeface="Century Schoolbook" panose="02040604050505020304" pitchFamily="18" charset="0"/>
              </a:rPr>
              <a:t>dad will always love George to the top of the beanstalk and back and nothing will ever change that. 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27807F8-AD9D-4B6F-8158-F9CB13C5C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39" b="94361" l="9916" r="89451">
                        <a14:foregroundMark x1="35654" y1="8647" x2="35654" y2="8647"/>
                        <a14:foregroundMark x1="66034" y1="6015" x2="66034" y2="6015"/>
                        <a14:foregroundMark x1="49367" y1="94361" x2="49367" y2="94361"/>
                        <a14:foregroundMark x1="34177" y1="5639" x2="34177" y2="56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62" y="2579067"/>
            <a:ext cx="6712988" cy="376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70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663101" y="739127"/>
            <a:ext cx="6509923" cy="55452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Dad told George that having a little brother or sister could be so much fun!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They could play tag in the trees and even watch Paw Patrol together!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thought this did sound like fun and was starting to look forward to a new brother or sister!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867F32DC-8B43-4C8F-88EF-FE7412F1D6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5500" y1="45674" x2="68500" y2="46383"/>
                        <a14:foregroundMark x1="67750" y1="46099" x2="69625" y2="463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278"/>
          <a:stretch/>
        </p:blipFill>
        <p:spPr>
          <a:xfrm>
            <a:off x="6327423" y="573640"/>
            <a:ext cx="3028612" cy="5710717"/>
          </a:xfrm>
          <a:prstGeom prst="rect">
            <a:avLst/>
          </a:prstGeom>
        </p:spPr>
      </p:pic>
      <p:pic>
        <p:nvPicPr>
          <p:cNvPr id="10" name="Picture 9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220103F-E167-4AE1-8EAC-17AF2BF24A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867" b="98501" l="52500" r="73250">
                        <a14:foregroundMark x1="60500" y1="67016" x2="60500" y2="67016"/>
                        <a14:foregroundMark x1="60875" y1="71064" x2="64625" y2="73013"/>
                        <a14:foregroundMark x1="64625" y1="73013" x2="65250" y2="73013"/>
                        <a14:foregroundMark x1="62000" y1="78711" x2="63250" y2="77961"/>
                        <a14:foregroundMark x1="58500" y1="98501" x2="61250" y2="964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4111" r="24141"/>
          <a:stretch/>
        </p:blipFill>
        <p:spPr>
          <a:xfrm>
            <a:off x="8445233" y="3428998"/>
            <a:ext cx="2183011" cy="252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07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5372040" y="746385"/>
            <a:ext cx="5711195" cy="5356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told George that there were lots of animals in the Jungle that needed a home and a family like theirs.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rang the jungle Social Worker Nelly to help them find just the right brother or sister for George.   </a:t>
            </a:r>
          </a:p>
        </p:txBody>
      </p:sp>
      <p:pic>
        <p:nvPicPr>
          <p:cNvPr id="12" name="Picture 1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8BEA5E81-5DD2-4E01-AF84-F7DEF36F0F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400" r="87084" b="41456"/>
          <a:stretch/>
        </p:blipFill>
        <p:spPr>
          <a:xfrm>
            <a:off x="2418644" y="3134331"/>
            <a:ext cx="756303" cy="750628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D6DFA593-33CA-421D-986F-E8F2A7F523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4000" y1="44539" x2="71000" y2="43972"/>
                        <a14:foregroundMark x1="64125" y1="44255" x2="69125" y2="47801"/>
                        <a14:foregroundMark x1="69625" y1="44965" x2="70000" y2="45674"/>
                        <a14:foregroundMark x1="71625" y1="43262" x2="71125" y2="45248"/>
                        <a14:backgroundMark x1="56250" y1="48227" x2="53750" y2="67518"/>
                        <a14:backgroundMark x1="53750" y1="67518" x2="49250" y2="74468"/>
                        <a14:backgroundMark x1="49250" y1="74468" x2="46250" y2="60709"/>
                        <a14:backgroundMark x1="46250" y1="60709" x2="50875" y2="50496"/>
                        <a14:backgroundMark x1="50875" y1="50496" x2="57000" y2="44965"/>
                        <a14:backgroundMark x1="57000" y1="44965" x2="56875" y2="48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911"/>
          <a:stretch/>
        </p:blipFill>
        <p:spPr>
          <a:xfrm>
            <a:off x="2583543" y="569462"/>
            <a:ext cx="2933012" cy="5710717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FA36618F-5E9C-42DD-BF86-9989064D7E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7" b="92974" l="9967" r="89869">
                        <a14:foregroundMark x1="34477" y1="87092" x2="34477" y2="87092"/>
                        <a14:foregroundMark x1="37418" y1="92974" x2="37418" y2="92974"/>
                        <a14:backgroundMark x1="22386" y1="9641" x2="28595" y2="25327"/>
                        <a14:backgroundMark x1="28595" y1="25327" x2="57026" y2="33824"/>
                        <a14:backgroundMark x1="57026" y1="33824" x2="65196" y2="23203"/>
                        <a14:backgroundMark x1="65196" y1="23203" x2="63072" y2="9641"/>
                        <a14:backgroundMark x1="63072" y1="9641" x2="64542" y2="7026"/>
                        <a14:backgroundMark x1="69935" y1="10621" x2="77288" y2="22712"/>
                        <a14:backgroundMark x1="77288" y1="22712" x2="71405" y2="8333"/>
                        <a14:backgroundMark x1="71405" y1="8333" x2="72549" y2="21732"/>
                        <a14:backgroundMark x1="72549" y1="21732" x2="76144" y2="27451"/>
                        <a14:backgroundMark x1="66667" y1="27451" x2="66667" y2="27451"/>
                        <a14:backgroundMark x1="63072" y1="26797" x2="61928" y2="25327"/>
                        <a14:backgroundMark x1="73366" y1="25654" x2="82026" y2="14706"/>
                        <a14:backgroundMark x1="82026" y1="14706" x2="75490" y2="11111"/>
                        <a14:backgroundMark x1="50654" y1="12582" x2="56046" y2="25327"/>
                        <a14:backgroundMark x1="56046" y1="25327" x2="45588" y2="36601"/>
                        <a14:backgroundMark x1="45588" y1="36601" x2="22549" y2="34641"/>
                        <a14:backgroundMark x1="22549" y1="34641" x2="18791" y2="21569"/>
                        <a14:backgroundMark x1="18791" y1="21569" x2="29575" y2="13562"/>
                        <a14:backgroundMark x1="29575" y1="13562" x2="46895" y2="11765"/>
                        <a14:backgroundMark x1="79575" y1="19444" x2="79902" y2="25327"/>
                        <a14:backgroundMark x1="72549" y1="25327" x2="73366" y2="300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8529" flipH="1">
            <a:off x="2089276" y="1355238"/>
            <a:ext cx="2777717" cy="3622879"/>
          </a:xfrm>
          <a:prstGeom prst="rect">
            <a:avLst/>
          </a:prstGeom>
        </p:spPr>
      </p:pic>
      <p:sp>
        <p:nvSpPr>
          <p:cNvPr id="19" name="Thought Bubble: Cloud 18">
            <a:extLst>
              <a:ext uri="{FF2B5EF4-FFF2-40B4-BE49-F238E27FC236}">
                <a16:creationId xmlns:a16="http://schemas.microsoft.com/office/drawing/2014/main" id="{D2D91FDB-4E80-4478-BA31-7B608469B226}"/>
              </a:ext>
            </a:extLst>
          </p:cNvPr>
          <p:cNvSpPr/>
          <p:nvPr/>
        </p:nvSpPr>
        <p:spPr>
          <a:xfrm>
            <a:off x="391886" y="232229"/>
            <a:ext cx="2627085" cy="1579749"/>
          </a:xfrm>
          <a:prstGeom prst="cloudCallout">
            <a:avLst>
              <a:gd name="adj1" fmla="val 31101"/>
              <a:gd name="adj2" fmla="val 7536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 descr="A picture containing table&#10;&#10;Description automatically generated">
            <a:extLst>
              <a:ext uri="{FF2B5EF4-FFF2-40B4-BE49-F238E27FC236}">
                <a16:creationId xmlns:a16="http://schemas.microsoft.com/office/drawing/2014/main" id="{8A96092B-998F-4F86-B664-1A750AE0B2F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59211" y1="18500" x2="59211" y2="18500"/>
                        <a14:foregroundMark x1="51579" y1="28750" x2="51579" y2="28750"/>
                        <a14:foregroundMark x1="49211" y1="31750" x2="49211" y2="31750"/>
                        <a14:foregroundMark x1="47105" y1="17250" x2="47105" y2="17250"/>
                        <a14:foregroundMark x1="43684" y1="17250" x2="43684" y2="17250"/>
                        <a14:foregroundMark x1="53684" y1="14750" x2="67368" y2="2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05" t="31665" r="28665" b="35415"/>
          <a:stretch/>
        </p:blipFill>
        <p:spPr>
          <a:xfrm>
            <a:off x="1108765" y="609141"/>
            <a:ext cx="1256973" cy="97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46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663101" y="596900"/>
            <a:ext cx="5711195" cy="54991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It was Nelly’s job to look after little animals and make sure they are looked after just the right way.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Sometimes Nelly had to find new families for the animals and it was a tough job finding the perfect family.    </a:t>
            </a:r>
          </a:p>
        </p:txBody>
      </p:sp>
      <p:pic>
        <p:nvPicPr>
          <p:cNvPr id="2" name="Picture 1" descr="A picture containing table&#10;&#10;Description automatically generated">
            <a:extLst>
              <a:ext uri="{FF2B5EF4-FFF2-40B4-BE49-F238E27FC236}">
                <a16:creationId xmlns:a16="http://schemas.microsoft.com/office/drawing/2014/main" id="{5334F2F7-A7DB-4F5B-94F5-02B1CBFCC2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9211" y1="18500" x2="59211" y2="18500"/>
                        <a14:foregroundMark x1="51579" y1="28750" x2="51579" y2="28750"/>
                        <a14:foregroundMark x1="49211" y1="31750" x2="49211" y2="31750"/>
                        <a14:foregroundMark x1="47105" y1="17250" x2="47105" y2="17250"/>
                        <a14:foregroundMark x1="43684" y1="17250" x2="43684" y2="17250"/>
                        <a14:foregroundMark x1="53684" y1="14750" x2="67368" y2="2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05" t="31665" r="28665" b="35415"/>
          <a:stretch/>
        </p:blipFill>
        <p:spPr>
          <a:xfrm>
            <a:off x="5972865" y="3441700"/>
            <a:ext cx="4187135" cy="3243817"/>
          </a:xfrm>
          <a:prstGeom prst="rect">
            <a:avLst/>
          </a:prstGeom>
        </p:spPr>
      </p:pic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0A42C88E-E805-4998-B47B-9BB4F2AD0E5E}"/>
              </a:ext>
            </a:extLst>
          </p:cNvPr>
          <p:cNvSpPr/>
          <p:nvPr/>
        </p:nvSpPr>
        <p:spPr>
          <a:xfrm>
            <a:off x="7239000" y="172483"/>
            <a:ext cx="4860471" cy="2523178"/>
          </a:xfrm>
          <a:prstGeom prst="cloudCallout">
            <a:avLst>
              <a:gd name="adj1" fmla="val -27167"/>
              <a:gd name="adj2" fmla="val 8543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CBA1E7AA-A5A2-47E6-AEC0-1BD9C9A307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525" y="0"/>
            <a:ext cx="3849460" cy="26962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9675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663101" y="739128"/>
            <a:ext cx="5711195" cy="56484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GB" dirty="0">
                <a:latin typeface="Century Schoolbook" panose="02040604050505020304" pitchFamily="18" charset="0"/>
              </a:rPr>
              <a:t>Nelly had been looking for the perfect family for a little girl named Lyla who really needed a good home. </a:t>
            </a:r>
          </a:p>
          <a:p>
            <a:pPr algn="ctr">
              <a:lnSpc>
                <a:spcPct val="11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10000"/>
              </a:lnSpc>
            </a:pPr>
            <a:r>
              <a:rPr lang="en-GB" dirty="0">
                <a:latin typeface="Century Schoolbook" panose="02040604050505020304" pitchFamily="18" charset="0"/>
              </a:rPr>
              <a:t>She thought that George’s family would be perfect for little Lyla. </a:t>
            </a:r>
          </a:p>
        </p:txBody>
      </p:sp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FBD4AF5F-BD81-4D8A-B373-B622A5157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9211" y1="18500" x2="59211" y2="18500"/>
                        <a14:foregroundMark x1="51579" y1="28750" x2="51579" y2="28750"/>
                        <a14:foregroundMark x1="49211" y1="31750" x2="49211" y2="31750"/>
                        <a14:foregroundMark x1="47105" y1="17250" x2="47105" y2="17250"/>
                        <a14:foregroundMark x1="43684" y1="17250" x2="43684" y2="17250"/>
                        <a14:foregroundMark x1="53684" y1="14750" x2="67368" y2="2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775" y="-314801"/>
            <a:ext cx="7447228" cy="7839188"/>
          </a:xfrm>
          <a:prstGeom prst="rect">
            <a:avLst/>
          </a:prstGeom>
        </p:spPr>
      </p:pic>
      <p:pic>
        <p:nvPicPr>
          <p:cNvPr id="3" name="Picture 2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9FF940A1-189B-4242-B57F-33F23030F5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15" r="50000" b="6072"/>
          <a:stretch/>
        </p:blipFill>
        <p:spPr>
          <a:xfrm>
            <a:off x="8458437" y="190499"/>
            <a:ext cx="2257425" cy="19177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4162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FBD4AF5F-BD81-4D8A-B373-B622A5157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38684" y1="19500" x2="53947" y2="29000"/>
                        <a14:backgroundMark x1="53947" y1="29000" x2="60789" y2="29250"/>
                        <a14:backgroundMark x1="60789" y1="29250" x2="71842" y2="18500"/>
                        <a14:backgroundMark x1="46053" y1="14000" x2="81053" y2="23250"/>
                        <a14:backgroundMark x1="81053" y1="23250" x2="81053" y2="23250"/>
                        <a14:backgroundMark x1="45526" y1="31000" x2="51579" y2="31000"/>
                        <a14:backgroundMark x1="33947" y1="51500" x2="39474" y2="54750"/>
                        <a14:backgroundMark x1="39474" y1="54750" x2="42632" y2="60500"/>
                        <a14:backgroundMark x1="42632" y1="60500" x2="49474" y2="65250"/>
                        <a14:backgroundMark x1="49474" y1="65250" x2="57632" y2="64750"/>
                        <a14:backgroundMark x1="57632" y1="64750" x2="57368" y2="58250"/>
                        <a14:backgroundMark x1="57368" y1="58250" x2="65526" y2="40750"/>
                        <a14:backgroundMark x1="65526" y1="40750" x2="70000" y2="46500"/>
                        <a14:backgroundMark x1="70000" y1="46500" x2="68421" y2="75500"/>
                        <a14:backgroundMark x1="68421" y1="75500" x2="71579" y2="82250"/>
                        <a14:backgroundMark x1="71579" y1="82250" x2="53947" y2="85750"/>
                        <a14:backgroundMark x1="53947" y1="85750" x2="30526" y2="85500"/>
                        <a14:backgroundMark x1="30526" y1="85500" x2="24211" y2="82250"/>
                        <a14:backgroundMark x1="24211" y1="82250" x2="34474" y2="5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1097">
            <a:off x="-1823693" y="276148"/>
            <a:ext cx="8827954" cy="92925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138802" y="609600"/>
            <a:ext cx="5711195" cy="5356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Nelly told mum and dad all about little Lyla and mum and dad agreed that she sounded like the perfect little girl for them and would make a great little sister for George!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0C7B7B3-6683-468B-A63D-E89BC4C18F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6730510" y="3735064"/>
            <a:ext cx="5855606" cy="28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08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1168400" y="609600"/>
            <a:ext cx="7681597" cy="56769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felt very strange!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He was excited about having a little sister but was also nervous in case Lyla did not like him?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What if Lyla didn’t like playing tag in the trees or eating watermelons?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What if Lyla wanted someone else as their big brother?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Georges tummy began to feel very bubbly. </a:t>
            </a:r>
          </a:p>
        </p:txBody>
      </p:sp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86FB5EB-FB20-4BB5-A223-F69BD4ABE9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49" b="28636" l="81250" r="98500">
                        <a14:foregroundMark x1="89500" y1="1649" x2="91000" y2="4348"/>
                        <a14:foregroundMark x1="88125" y1="7796" x2="91875" y2="8246"/>
                        <a14:foregroundMark x1="91875" y1="8246" x2="94000" y2="7646"/>
                        <a14:foregroundMark x1="81500" y1="12594" x2="81000" y2="15592"/>
                        <a14:foregroundMark x1="81000" y1="15592" x2="81250" y2="18441"/>
                        <a14:foregroundMark x1="81250" y1="18441" x2="81875" y2="19340"/>
                        <a14:foregroundMark x1="81375" y1="21739" x2="81375" y2="21739"/>
                        <a14:foregroundMark x1="98875" y1="23388" x2="98500" y2="26837"/>
                        <a14:foregroundMark x1="98500" y1="26837" x2="97875" y2="283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808" t="-1" r="229" b="68165"/>
          <a:stretch/>
        </p:blipFill>
        <p:spPr>
          <a:xfrm>
            <a:off x="8445501" y="2914290"/>
            <a:ext cx="2832100" cy="376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79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937000" y="850900"/>
            <a:ext cx="7681597" cy="5356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told George they were nervous too and it was ok to be worried about having a new sister.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They told him that Lyla may find it difficult to settle in with their family and home.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As Lyla is coming to a brand new strange family she was probably just as scared as George was, maybe even a little more scared and worried than him.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realised that he was going to be the big brother and help Lyla to settle into her new family.  </a:t>
            </a:r>
          </a:p>
        </p:txBody>
      </p:sp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26DE8C15-BBFE-4582-ADFE-71A0435E3E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082" b="64768" l="30875" r="47000">
                        <a14:foregroundMark x1="33125" y1="50825" x2="31875" y2="48276"/>
                        <a14:foregroundMark x1="35250" y1="63418" x2="35250" y2="63418"/>
                        <a14:foregroundMark x1="44625" y1="63568" x2="44625" y2="63568"/>
                        <a14:foregroundMark x1="45500" y1="41079" x2="45500" y2="41079"/>
                        <a14:foregroundMark x1="47125" y1="39130" x2="46125" y2="43478"/>
                        <a14:foregroundMark x1="46125" y1="43478" x2="45500" y2="44078"/>
                        <a14:foregroundMark x1="43125" y1="38531" x2="36500" y2="39130"/>
                        <a14:foregroundMark x1="47000" y1="39580" x2="47000" y2="39580"/>
                        <a14:foregroundMark x1="44375" y1="64768" x2="44375" y2="64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72" t="32457" r="52273" b="34106"/>
          <a:stretch/>
        </p:blipFill>
        <p:spPr>
          <a:xfrm>
            <a:off x="813641" y="1009650"/>
            <a:ext cx="3237659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73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42900" y="2527300"/>
            <a:ext cx="11275697" cy="36804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George, mum and dad started to get the tree house ready for Lyla.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got to meet Lyla too and they said that she was very lovely and sweet.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They told George that very soon Lyla would be able to come home to live with them. 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0BC3B93-7BA7-448B-916F-FFB7D32A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2006110" y="-328061"/>
            <a:ext cx="3010390" cy="2855359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69369B8-F8AC-423E-B40D-13AB68C287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6377637" y="-328060"/>
            <a:ext cx="2919097" cy="2855359"/>
          </a:xfrm>
          <a:prstGeom prst="rect">
            <a:avLst/>
          </a:prstGeom>
        </p:spPr>
      </p:pic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CDB90B41-90C3-4238-AC5D-3F191C7521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082" b="64768" l="30875" r="47000">
                        <a14:foregroundMark x1="33125" y1="50825" x2="31875" y2="48276"/>
                        <a14:foregroundMark x1="35250" y1="63418" x2="35250" y2="63418"/>
                        <a14:foregroundMark x1="44625" y1="63568" x2="44625" y2="63568"/>
                        <a14:foregroundMark x1="45500" y1="41079" x2="45500" y2="41079"/>
                        <a14:foregroundMark x1="47125" y1="39130" x2="46125" y2="43478"/>
                        <a14:foregroundMark x1="46125" y1="43478" x2="45500" y2="44078"/>
                        <a14:foregroundMark x1="43125" y1="38531" x2="36500" y2="39130"/>
                        <a14:foregroundMark x1="47000" y1="39580" x2="47000" y2="39580"/>
                        <a14:foregroundMark x1="44375" y1="64768" x2="44375" y2="64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156" t="32157" r="51189" b="51549"/>
          <a:stretch/>
        </p:blipFill>
        <p:spPr>
          <a:xfrm>
            <a:off x="4876310" y="1193800"/>
            <a:ext cx="1831066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90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42900" y="650228"/>
            <a:ext cx="11275697" cy="55575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Join us in the next chapter to see what happens </a:t>
            </a:r>
            <a:r>
              <a:rPr lang="en-GB">
                <a:latin typeface="Century Schoolbook" panose="02040604050505020304" pitchFamily="18" charset="0"/>
              </a:rPr>
              <a:t>when Lyla </a:t>
            </a:r>
            <a:r>
              <a:rPr lang="en-GB" dirty="0">
                <a:latin typeface="Century Schoolbook" panose="02040604050505020304" pitchFamily="18" charset="0"/>
              </a:rPr>
              <a:t>comes to live with George and his family. 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0BC3B93-7BA7-448B-916F-FFB7D32A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2525189" y="3352413"/>
            <a:ext cx="3010390" cy="2855359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69369B8-F8AC-423E-B40D-13AB68C287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5980748" y="3352412"/>
            <a:ext cx="2919097" cy="2855359"/>
          </a:xfrm>
          <a:prstGeom prst="rect">
            <a:avLst/>
          </a:prstGeom>
        </p:spPr>
      </p:pic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CDB90B41-90C3-4238-AC5D-3F191C7521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082" b="64768" l="30875" r="47000">
                        <a14:foregroundMark x1="33125" y1="50825" x2="31875" y2="48276"/>
                        <a14:foregroundMark x1="35250" y1="63418" x2="35250" y2="63418"/>
                        <a14:foregroundMark x1="44625" y1="63568" x2="44625" y2="63568"/>
                        <a14:foregroundMark x1="45500" y1="41079" x2="45500" y2="41079"/>
                        <a14:foregroundMark x1="47125" y1="39130" x2="46125" y2="43478"/>
                        <a14:foregroundMark x1="46125" y1="43478" x2="45500" y2="44078"/>
                        <a14:foregroundMark x1="43125" y1="38531" x2="36500" y2="39130"/>
                        <a14:foregroundMark x1="47000" y1="39580" x2="47000" y2="39580"/>
                        <a14:foregroundMark x1="44375" y1="64768" x2="44375" y2="647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156" t="32157" r="51189" b="51549"/>
          <a:stretch/>
        </p:blipFill>
        <p:spPr>
          <a:xfrm>
            <a:off x="4825357" y="4884527"/>
            <a:ext cx="1831066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12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D7DAF9BA301F4FB81D90080377656B" ma:contentTypeVersion="0" ma:contentTypeDescription="Create a new document." ma:contentTypeScope="" ma:versionID="b7793b83d27faa092bcf391c83f4864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84c390a07b92f3072bc78982b6f0c3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4D2BA0B-B701-4CC2-BB1D-189707B46ED2}"/>
</file>

<file path=customXml/itemProps2.xml><?xml version="1.0" encoding="utf-8"?>
<ds:datastoreItem xmlns:ds="http://schemas.openxmlformats.org/officeDocument/2006/customXml" ds:itemID="{BD03A10B-713B-4D21-8B1D-0177CC81D8B5}"/>
</file>

<file path=customXml/itemProps3.xml><?xml version="1.0" encoding="utf-8"?>
<ds:datastoreItem xmlns:ds="http://schemas.openxmlformats.org/officeDocument/2006/customXml" ds:itemID="{76989667-1513-47A9-B770-697FC56FEBEA}"/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597</Words>
  <Application>Microsoft Office PowerPoint</Application>
  <PresentationFormat>Widescreen</PresentationFormat>
  <Paragraphs>66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Century Schoolbook</vt:lpstr>
      <vt:lpstr>Office Theme</vt:lpstr>
      <vt:lpstr>A New Sister  for George!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New Brother for</dc:title>
  <dc:creator>Janine Griffiths</dc:creator>
  <cp:lastModifiedBy>Sian E Gibbon</cp:lastModifiedBy>
  <cp:revision>19</cp:revision>
  <dcterms:created xsi:type="dcterms:W3CDTF">2020-10-05T10:39:14Z</dcterms:created>
  <dcterms:modified xsi:type="dcterms:W3CDTF">2022-03-18T13:02:20Z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0x0101003AD7DAF9BA301F4FB81D90080377656B</vt:lpwstr>
  </property>
  <property fmtid="{D5CDD505-2E9C-101B-9397-08002B2CF9AE}" pid="3" name="Order">
    <vt:r8>100</vt:r8>
  </property>
</Properties>
</file>