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64C2D-16C3-40C8-9E0E-6CA10DBD4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950772-EE4E-41AD-8401-222E71076B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A692C-04F2-41F7-AE57-9043C770A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9292D-10BC-4997-9534-73FEBBEE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B91B4-D3FE-4EDA-82A3-1B1966D54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4568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BF682-A6F6-4A3D-A83D-F69F3462B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E9106-3750-4CBF-8BC8-CAA7A028F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1FDC2-D2A7-46EF-A539-B52CAAFF0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FC1DC-1BF9-4B03-9C14-3BF8DA4FD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D3C04-317B-48D5-BE7F-6EE0025B7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615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7F75C-A9AA-43BE-899F-7AE3103C5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8C1EB-2A05-4E8B-A762-DCA19AEE4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443B2-94B5-4482-A751-B620009FC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CDA61-D98C-44F1-B299-9CABCD0A9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1133D-523A-4266-8A2F-DD0E367A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0232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5C10D-ED19-421C-AB17-12DFF33D0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45F90-3311-46EA-9DC5-98284EC5BC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73E4B2-8036-483C-943C-7A72A34CE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8B5D1-B12D-41D2-9550-AA0B949ED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69067-0179-487F-932B-45DEB4CC4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5AE2C0-8B88-4F69-BE6B-3E8928EC5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360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7D405-F7B8-43F3-910F-7738A65A7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9B1A9-2F9D-4A6B-8B7B-BE7E64509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3621E1-3718-43E3-83B6-605C9B24C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2E038-5B07-41C5-827D-FE82EAF350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66BB95-DBED-4B34-A471-B5C74DF8F1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91AE72-DA5C-4EA2-9125-2AADA36B2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F0C615-2C16-4DF8-9220-970392C5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873185-40EC-441C-A2E1-B33F14619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5679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832DE-F758-47D7-ACE9-A2B253786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FD92B8-566C-4904-BEA8-012A7C401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363C6E-5E1D-4421-BE2C-47514D335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4779BE-E117-44AC-BAE2-02ABCBB1D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5403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45E8D-405D-4417-B90C-78ED0BDD0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3032B0-4A6A-4FB8-B0E9-6664AEFA5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2E78D0-BA8B-445E-9717-CA4FC7BC5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1542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C8F03-36BA-460C-BE07-514E1DAAF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F6C37-36C6-44E3-9455-79C0CAF1F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2A5951-F747-407E-BB3A-4CC6B8291A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BD7FA5-AECF-45AA-8691-A70D84F7E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A4F5DA-FBEF-4817-B50C-1CC92B062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161ED4-532B-4C30-AA56-E2DC6E043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1076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4400E-5B8A-40CA-9053-AAF43E161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B5F822-B645-4F81-8568-44C30F6864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C3006-F4E8-449A-A868-ADD808ACF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4A080B-6CEF-40E7-85EA-63B5AA9E6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30CC15-C4DC-470C-9C06-64EB0B70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4F718D-9C6C-4E99-B0CF-CDA9BC1BA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294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7B22B-F583-4F03-8647-015208D78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F19052-060E-47ED-8C81-7B9B93DC09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A61CA-C9A2-49FC-976C-B2ED5AEE9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BFE47-36EB-476D-BC2A-3E887D97C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89104-61E7-41AF-89E4-985225E6B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814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83E717-8819-4A74-BA19-A486EA9003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9AEE53-4A05-4E52-920F-EE6ECDA07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46D7A-154E-4A75-B451-506F06B25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56755-2DAA-4CEE-912C-4F12D54CD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5AC03-7861-4800-B64B-3C1F4BB12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362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1000"/>
            <a:lum/>
          </a:blip>
          <a:srcRect/>
          <a:stretch>
            <a:fillRect t="-20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C3E919-E058-4B11-96AA-3930CB2C6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F0088C-26C6-4BF0-899D-E832056A3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4B86-D3F9-45AC-8E31-E490A8B91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61AB9-0B65-4058-B6A4-F136684BC0EF}" type="datetimeFigureOut">
              <a:rPr lang="en-GB" smtClean="0"/>
              <a:t>27/10/2020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B3BF2-288F-4C10-ADE6-33B86A3991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48662-0668-4725-B30F-517EA1DB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246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6.wdp"/><Relationship Id="rId7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15.png"/><Relationship Id="rId9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26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685B-425D-4277-8B0D-349070BD6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7945" y="2714248"/>
            <a:ext cx="6396110" cy="3094893"/>
          </a:xfr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GB" dirty="0">
                <a:latin typeface="Century Schoolbook" panose="02040604050505020304" pitchFamily="18" charset="0"/>
              </a:rPr>
              <a:t>Gwen gets a new brother!</a:t>
            </a:r>
            <a:br>
              <a:rPr lang="en-GB" dirty="0">
                <a:latin typeface="Century Schoolbook" panose="02040604050505020304" pitchFamily="18" charset="0"/>
              </a:rPr>
            </a:b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3" name="Picture 2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5A75AB93-346C-4344-B921-05D45BAF5E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76" b="32068" l="2321" r="31857">
                        <a14:foregroundMark x1="2321" y1="14346" x2="2321" y2="14346"/>
                        <a14:foregroundMark x1="31857" y1="15612" x2="31857" y2="15612"/>
                        <a14:foregroundMark x1="12236" y1="32068" x2="12236" y2="320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4604" b="64666"/>
          <a:stretch/>
        </p:blipFill>
        <p:spPr>
          <a:xfrm>
            <a:off x="2897945" y="1048859"/>
            <a:ext cx="2098399" cy="209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94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5905501" y="928621"/>
            <a:ext cx="5688496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This is Gwen,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She is super excited because today is the day Gwen gets to meet her new little brother Sammy.</a:t>
            </a:r>
            <a:br>
              <a:rPr lang="en-GB" dirty="0">
                <a:latin typeface="Century Schoolbook" panose="02040604050505020304" pitchFamily="18" charset="0"/>
              </a:rPr>
            </a:b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3" name="Picture 2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5050D139-B133-4084-BF95-A308403E94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65" b="44937" l="65823" r="96203">
                        <a14:foregroundMark x1="72363" y1="3586" x2="72363" y2="3586"/>
                        <a14:foregroundMark x1="69198" y1="3165" x2="69198" y2="31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034" b="50000"/>
          <a:stretch/>
        </p:blipFill>
        <p:spPr>
          <a:xfrm>
            <a:off x="891624" y="1577007"/>
            <a:ext cx="2523625" cy="332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83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329784" y="756343"/>
            <a:ext cx="5436016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Gwen’s Mum and Dad have already met Sammy and have said he is a lovely, cute little boy.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But Sammy isn’t like Gwen, he isn’t a happy little monkey like Gwen!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Sammy is a little Sloth!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 </a:t>
            </a:r>
            <a:br>
              <a:rPr lang="en-GB" dirty="0">
                <a:latin typeface="Century Schoolbook" panose="02040604050505020304" pitchFamily="18" charset="0"/>
              </a:rPr>
            </a:b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F21D3BE-21AC-4D60-8B2D-553945368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67" b="92199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4000" y1="42695" x2="68750" y2="49787"/>
                        <a14:foregroundMark x1="68750" y1="49787" x2="66750" y2="41560"/>
                        <a14:foregroundMark x1="66750" y1="41560" x2="66125" y2="41277"/>
                        <a14:foregroundMark x1="64250" y1="45390" x2="70500" y2="43262"/>
                        <a14:foregroundMark x1="70500" y1="43830" x2="71625" y2="48936"/>
                        <a14:foregroundMark x1="71375" y1="43830" x2="73375" y2="48227"/>
                        <a14:foregroundMark x1="55500" y1="8794" x2="55500" y2="8794"/>
                        <a14:foregroundMark x1="49000" y1="15461" x2="49000" y2="15461"/>
                        <a14:foregroundMark x1="54625" y1="7092" x2="54625" y2="7092"/>
                        <a14:foregroundMark x1="54625" y1="7092" x2="51875" y2="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510" y="1322941"/>
            <a:ext cx="5855606" cy="571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487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4241800" y="928621"/>
            <a:ext cx="7088809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>
                <a:latin typeface="Century Schoolbook" panose="02040604050505020304" pitchFamily="18" charset="0"/>
              </a:rPr>
              <a:t>Mum and dad reminded Gwen that Sammy may be very nervous today and that Gwen must be grown up and be calm around him so he doesn’t get scared. 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1F6FDBB-CAAD-4CAF-B998-9857E37D3E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5000" y1="44539" x2="65500" y2="49929"/>
                        <a14:foregroundMark x1="65500" y1="49929" x2="67750" y2="55035"/>
                        <a14:foregroundMark x1="67750" y1="55035" x2="72500" y2="44681"/>
                        <a14:foregroundMark x1="72500" y1="44681" x2="70375" y2="43972"/>
                        <a14:foregroundMark x1="69125" y1="43972" x2="65375" y2="47943"/>
                        <a14:foregroundMark x1="65375" y1="47943" x2="712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2321"/>
          <a:stretch/>
        </p:blipFill>
        <p:spPr>
          <a:xfrm>
            <a:off x="-955958" y="3111500"/>
            <a:ext cx="8057048" cy="37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55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5397500" y="915920"/>
            <a:ext cx="5437809" cy="54213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Gwen was soooo excited but promised she would stay calm around Sammy.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She really did not want to scare Sammy.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4" name="Picture 3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F5E4FB27-27F0-46F0-A2A5-AD082BF159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653" b="85160" l="3376" r="36076">
                        <a14:foregroundMark x1="34599" y1="67123" x2="34599" y2="67123"/>
                        <a14:foregroundMark x1="14135" y1="85160" x2="14135" y2="85160"/>
                        <a14:foregroundMark x1="26582" y1="85388" x2="26582" y2="85388"/>
                        <a14:foregroundMark x1="11814" y1="75799" x2="11814" y2="75799"/>
                        <a14:foregroundMark x1="28115" y1="73059" x2="28059" y2="73288"/>
                        <a14:foregroundMark x1="29114" y1="69178" x2="29114" y2="69178"/>
                        <a14:foregroundMark x1="28692" y1="69863" x2="28692" y2="69863"/>
                        <a14:foregroundMark x1="28059" y1="70776" x2="28059" y2="70776"/>
                        <a14:foregroundMark x1="36076" y1="66895" x2="36076" y2="66895"/>
                        <a14:backgroundMark x1="27848" y1="69178" x2="27689" y2="69521"/>
                        <a14:backgroundMark x1="28059" y1="68721" x2="27848" y2="69178"/>
                        <a14:backgroundMark x1="11603" y1="73973" x2="13502" y2="74201"/>
                        <a14:backgroundMark x1="30591" y1="72374" x2="30591" y2="72374"/>
                        <a14:backgroundMark x1="29747" y1="72146" x2="29747" y2="72146"/>
                        <a14:backgroundMark x1="27004" y1="71918" x2="27004" y2="71918"/>
                        <a14:backgroundMark x1="27228" y1="70776" x2="26582" y2="72374"/>
                        <a14:backgroundMark x1="27597" y1="69863" x2="27228" y2="70776"/>
                        <a14:backgroundMark x1="27874" y1="69178" x2="27597" y2="69863"/>
                        <a14:backgroundMark x1="28059" y1="68721" x2="27874" y2="691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62622" b="10532"/>
          <a:stretch/>
        </p:blipFill>
        <p:spPr>
          <a:xfrm>
            <a:off x="711060" y="3283226"/>
            <a:ext cx="2539861" cy="247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12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5AD13230-0173-4CC0-8E22-E9DABAF4A4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068" b="68987" l="2321" r="47679">
                        <a14:foregroundMark x1="39662" y1="45992" x2="36287" y2="51688"/>
                        <a14:foregroundMark x1="25527" y1="44937" x2="30591" y2="51477"/>
                        <a14:foregroundMark x1="23629" y1="66667" x2="23629" y2="66667"/>
                        <a14:foregroundMark x1="38397" y1="69409" x2="38397" y2="69409"/>
                        <a14:foregroundMark x1="47890" y1="57806" x2="47890" y2="57806"/>
                        <a14:foregroundMark x1="2321" y1="44726" x2="2321" y2="44726"/>
                        <a14:foregroundMark x1="31857" y1="32068" x2="31857" y2="32068"/>
                        <a14:foregroundMark x1="35654" y1="32278" x2="35654" y2="322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86" t="27766" r="50000" b="27032"/>
          <a:stretch/>
        </p:blipFill>
        <p:spPr>
          <a:xfrm flipH="1">
            <a:off x="195996" y="1769166"/>
            <a:ext cx="3674134" cy="31142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3167270" y="225288"/>
            <a:ext cx="8488017" cy="62020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 Suddenly…..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Gwen could hear some elephant footprints walking towards the tree house!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It was Nelly and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she had Sammy with her!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Gwen’s tummy began to feel bubbly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again, he really hoped that Sammy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would like her.</a:t>
            </a:r>
          </a:p>
        </p:txBody>
      </p:sp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44264292-DC37-42CF-964A-100D8F3404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99" b="28936" l="1000" r="23875">
                        <a14:foregroundMark x1="13410" y1="6870" x2="16000" y2="7646"/>
                        <a14:foregroundMark x1="16000" y1="7646" x2="17982" y2="7646"/>
                        <a14:foregroundMark x1="1750" y1="22939" x2="2125" y2="25487"/>
                        <a14:foregroundMark x1="23125" y1="8546" x2="23125" y2="8546"/>
                        <a14:foregroundMark x1="22625" y1="10495" x2="22625" y2="10495"/>
                        <a14:foregroundMark x1="1000" y1="16942" x2="1000" y2="16942"/>
                        <a14:foregroundMark x1="12625" y1="4198" x2="12625" y2="4198"/>
                        <a14:foregroundMark x1="13875" y1="3598" x2="12000" y2="6297"/>
                        <a14:backgroundMark x1="20625" y1="12894" x2="11375" y2="14093"/>
                        <a14:backgroundMark x1="11375" y1="14093" x2="15250" y2="15592"/>
                        <a14:backgroundMark x1="15250" y1="15592" x2="22125" y2="14693"/>
                        <a14:backgroundMark x1="22125" y1="14693" x2="20125" y2="13343"/>
                        <a14:backgroundMark x1="19500" y1="3748" x2="20125" y2="7496"/>
                        <a14:backgroundMark x1="20125" y1="7496" x2="22500" y2="5397"/>
                        <a14:backgroundMark x1="22500" y1="5397" x2="20375" y2="2999"/>
                        <a14:backgroundMark x1="20375" y1="2999" x2="19250" y2="4048"/>
                        <a14:backgroundMark x1="10477" y1="5028" x2="10750" y2="7646"/>
                        <a14:backgroundMark x1="10375" y1="4048" x2="10431" y2="4587"/>
                        <a14:backgroundMark x1="10750" y1="7646" x2="9750" y2="10795"/>
                        <a14:backgroundMark x1="9750" y1="10795" x2="8375" y2="7196"/>
                        <a14:backgroundMark x1="8375" y1="7196" x2="10125" y2="4198"/>
                        <a14:backgroundMark x1="10125" y1="4198" x2="10250" y2="4198"/>
                        <a14:backgroundMark x1="15250" y1="2699" x2="15250" y2="2699"/>
                        <a14:backgroundMark x1="15500" y1="2249" x2="14500" y2="2549"/>
                        <a14:backgroundMark x1="13625" y1="2549" x2="13182" y2="3021"/>
                        <a14:backgroundMark x1="11336" y1="5744" x2="11250" y2="7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3468" b="85230"/>
          <a:stretch/>
        </p:blipFill>
        <p:spPr>
          <a:xfrm rot="181536">
            <a:off x="-491275" y="2552908"/>
            <a:ext cx="3217833" cy="1236649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0F92F724-9F66-4B83-98D2-0F9BD12C87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50" b="93857" l="6540" r="93460">
                        <a14:foregroundMark x1="79325" y1="7850" x2="79325" y2="7850"/>
                        <a14:foregroundMark x1="93460" y1="55290" x2="93460" y2="55290"/>
                        <a14:foregroundMark x1="6751" y1="74403" x2="6751" y2="74403"/>
                        <a14:foregroundMark x1="20042" y1="93857" x2="20042" y2="93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7207">
            <a:off x="1291665" y="2541690"/>
            <a:ext cx="779938" cy="48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848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31797" y="750564"/>
            <a:ext cx="5764203" cy="5356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Gwen took a big breath and walked over to meet Sammy.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were right.. Sammy was super cute!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Sammy looked at Gwen and Gwen could tell Sammy was just as nervous as her!</a:t>
            </a:r>
          </a:p>
        </p:txBody>
      </p:sp>
      <p:pic>
        <p:nvPicPr>
          <p:cNvPr id="11" name="Picture 10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847EAA13-0261-4881-A31F-5525136A6C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44" b="41299" l="60549" r="95570">
                        <a14:foregroundMark x1="61181" y1="11601" x2="61181" y2="11601"/>
                        <a14:foregroundMark x1="60759" y1="11369" x2="66456" y2="12065"/>
                        <a14:foregroundMark x1="61603" y1="6497" x2="67089" y2="8817"/>
                        <a14:foregroundMark x1="89241" y1="23666" x2="89241" y2="23666"/>
                        <a14:foregroundMark x1="89451" y1="23666" x2="89451" y2="23666"/>
                        <a14:foregroundMark x1="93249" y1="26450" x2="93249" y2="26450"/>
                        <a14:foregroundMark x1="91983" y1="32483" x2="91983" y2="32483"/>
                        <a14:foregroundMark x1="77215" y1="41299" x2="77215" y2="41299"/>
                        <a14:foregroundMark x1="85021" y1="21346" x2="85021" y2="213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338" b="54022"/>
          <a:stretch/>
        </p:blipFill>
        <p:spPr>
          <a:xfrm>
            <a:off x="7755376" y="3800700"/>
            <a:ext cx="2527989" cy="2477350"/>
          </a:xfrm>
          <a:prstGeom prst="rect">
            <a:avLst/>
          </a:prstGeom>
        </p:spPr>
      </p:pic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738A0E31-570D-40FF-9CE9-C4E454E9D8CC}"/>
              </a:ext>
            </a:extLst>
          </p:cNvPr>
          <p:cNvSpPr/>
          <p:nvPr/>
        </p:nvSpPr>
        <p:spPr>
          <a:xfrm>
            <a:off x="8644114" y="1514382"/>
            <a:ext cx="3278502" cy="1435100"/>
          </a:xfrm>
          <a:prstGeom prst="wedgeEllipseCallout">
            <a:avLst>
              <a:gd name="adj1" fmla="val 5441"/>
              <a:gd name="adj2" fmla="val 10959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Hello Sammy,</a:t>
            </a:r>
          </a:p>
          <a:p>
            <a:pPr algn="ctr"/>
            <a:r>
              <a:rPr lang="en-GB" dirty="0"/>
              <a:t>My name is Gwen and I hope we can be good friends.</a:t>
            </a:r>
          </a:p>
        </p:txBody>
      </p:sp>
      <p:sp>
        <p:nvSpPr>
          <p:cNvPr id="16" name="Speech Bubble: Oval 15">
            <a:extLst>
              <a:ext uri="{FF2B5EF4-FFF2-40B4-BE49-F238E27FC236}">
                <a16:creationId xmlns:a16="http://schemas.microsoft.com/office/drawing/2014/main" id="{0639ED7E-0CBE-4387-82FB-D2B7B9916E20}"/>
              </a:ext>
            </a:extLst>
          </p:cNvPr>
          <p:cNvSpPr/>
          <p:nvPr/>
        </p:nvSpPr>
        <p:spPr>
          <a:xfrm>
            <a:off x="6345583" y="2473419"/>
            <a:ext cx="2793354" cy="1435100"/>
          </a:xfrm>
          <a:prstGeom prst="wedgeEllipseCallout">
            <a:avLst>
              <a:gd name="adj1" fmla="val 24711"/>
              <a:gd name="adj2" fmla="val 6711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Hi Gwen, </a:t>
            </a:r>
          </a:p>
          <a:p>
            <a:pPr algn="ctr"/>
            <a:r>
              <a:rPr lang="en-GB" dirty="0"/>
              <a:t>I am a little nervous but I hope so too!</a:t>
            </a:r>
          </a:p>
        </p:txBody>
      </p:sp>
      <p:pic>
        <p:nvPicPr>
          <p:cNvPr id="3" name="Picture 2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4A0D325D-B053-4DDB-A846-CC5BC29E8B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708" b="86758" l="67300" r="96624">
                        <a14:foregroundMark x1="70042" y1="62785" x2="67300" y2="63699"/>
                        <a14:foregroundMark x1="74684" y1="86301" x2="74684" y2="86301"/>
                        <a14:foregroundMark x1="85443" y1="86986" x2="85443" y2="86986"/>
                        <a14:foregroundMark x1="96624" y1="79224" x2="96624" y2="792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850" t="52382" b="9579"/>
          <a:stretch/>
        </p:blipFill>
        <p:spPr>
          <a:xfrm>
            <a:off x="9401636" y="3800700"/>
            <a:ext cx="2793354" cy="287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70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5311361" y="1109242"/>
            <a:ext cx="5740400" cy="46395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Gwen, Sammy, mum and dad had a great day together playing Tag up in the trees.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Sammy was a little slower than Gwen, but that was ok.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Gwen made sure to go slow enough for Sammy to catch him. </a:t>
            </a:r>
          </a:p>
        </p:txBody>
      </p:sp>
      <p:pic>
        <p:nvPicPr>
          <p:cNvPr id="12" name="Picture 11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816260FE-5019-434D-9154-E41D4A2CA7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884" b="93968" l="55907" r="95148">
                        <a14:foregroundMark x1="83755" y1="93735" x2="83755" y2="93735"/>
                        <a14:foregroundMark x1="79536" y1="93968" x2="79536" y2="93968"/>
                        <a14:foregroundMark x1="76160" y1="50116" x2="76160" y2="50116"/>
                        <a14:foregroundMark x1="77426" y1="53132" x2="77426" y2="53132"/>
                        <a14:foregroundMark x1="77426" y1="53828" x2="77426" y2="53828"/>
                        <a14:foregroundMark x1="63080" y1="57773" x2="63080" y2="57773"/>
                        <a14:foregroundMark x1="58228" y1="65429" x2="58228" y2="65429"/>
                        <a14:foregroundMark x1="55907" y1="74246" x2="55907" y2="742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969" t="45051" b="3596"/>
          <a:stretch/>
        </p:blipFill>
        <p:spPr>
          <a:xfrm flipH="1">
            <a:off x="347264" y="0"/>
            <a:ext cx="3044223" cy="3048001"/>
          </a:xfrm>
          <a:prstGeom prst="rect">
            <a:avLst/>
          </a:prstGeom>
        </p:spPr>
      </p:pic>
      <p:pic>
        <p:nvPicPr>
          <p:cNvPr id="2" name="Picture 1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ADDCC122-7517-4794-97E8-D6E9733A95E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65" b="44937" l="65823" r="96203">
                        <a14:foregroundMark x1="72363" y1="3586" x2="72363" y2="3586"/>
                        <a14:foregroundMark x1="69198" y1="3165" x2="69198" y2="31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034" b="50000"/>
          <a:stretch/>
        </p:blipFill>
        <p:spPr>
          <a:xfrm>
            <a:off x="2557671" y="486425"/>
            <a:ext cx="2924918" cy="385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07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5460940" y="1104899"/>
            <a:ext cx="5711195" cy="51761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Sammy came to visit a few more times until mum and dad told Gwen it was time for Sammy to come and live with them hopefully forever.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Gwen was so pleased! She would finally get to be Sammy’s big sister. </a:t>
            </a:r>
          </a:p>
        </p:txBody>
      </p:sp>
      <p:pic>
        <p:nvPicPr>
          <p:cNvPr id="5" name="Picture 4" descr="A blackboard sign on a wall&#10;&#10;Description automatically generated">
            <a:extLst>
              <a:ext uri="{FF2B5EF4-FFF2-40B4-BE49-F238E27FC236}">
                <a16:creationId xmlns:a16="http://schemas.microsoft.com/office/drawing/2014/main" id="{D29731D8-CC30-491C-96AF-E4EF430CC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87" b="90870" l="5439" r="92456">
                        <a14:foregroundMark x1="5614" y1="9565" x2="5614" y2="9565"/>
                        <a14:foregroundMark x1="5614" y1="9565" x2="15789" y2="73478"/>
                        <a14:foregroundMark x1="15789" y1="73478" x2="10526" y2="90870"/>
                        <a14:foregroundMark x1="90000" y1="84565" x2="85263" y2="12174"/>
                        <a14:foregroundMark x1="85263" y1="12174" x2="44211" y2="16739"/>
                        <a14:foregroundMark x1="7719" y1="18913" x2="57719" y2="23696"/>
                        <a14:foregroundMark x1="57719" y1="23696" x2="79474" y2="21304"/>
                        <a14:foregroundMark x1="38070" y1="11304" x2="82632" y2="7826"/>
                        <a14:foregroundMark x1="82632" y1="7826" x2="85088" y2="7826"/>
                        <a14:foregroundMark x1="90526" y1="6304" x2="90526" y2="6304"/>
                        <a14:foregroundMark x1="90526" y1="6304" x2="92456" y2="25652"/>
                        <a14:foregroundMark x1="76140" y1="62826" x2="84386" y2="71739"/>
                        <a14:foregroundMark x1="84386" y1="71739" x2="80000" y2="81304"/>
                        <a14:foregroundMark x1="80000" y1="81304" x2="22105" y2="82174"/>
                        <a14:foregroundMark x1="22105" y1="82174" x2="16491" y2="80217"/>
                        <a14:foregroundMark x1="17719" y1="73913" x2="28772" y2="74348"/>
                        <a14:foregroundMark x1="28772" y1="74348" x2="58772" y2="70870"/>
                        <a14:foregroundMark x1="58772" y1="70870" x2="70175" y2="66522"/>
                        <a14:foregroundMark x1="70175" y1="66522" x2="54386" y2="77609"/>
                        <a14:foregroundMark x1="54386" y1="77609" x2="32632" y2="79130"/>
                        <a14:foregroundMark x1="32632" y1="79130" x2="46667" y2="85217"/>
                        <a14:foregroundMark x1="46667" y1="85217" x2="84561" y2="77826"/>
                        <a14:foregroundMark x1="84561" y1="77826" x2="88772" y2="68261"/>
                        <a14:foregroundMark x1="88772" y1="68261" x2="83509" y2="58696"/>
                        <a14:foregroundMark x1="83509" y1="58696" x2="79649" y2="73043"/>
                        <a14:foregroundMark x1="79649" y1="73043" x2="82456" y2="84565"/>
                        <a14:foregroundMark x1="82456" y1="84565" x2="87544" y2="74783"/>
                        <a14:foregroundMark x1="87544" y1="74783" x2="85614" y2="63043"/>
                        <a14:foregroundMark x1="85614" y1="63043" x2="78772" y2="70000"/>
                        <a14:foregroundMark x1="78772" y1="70000" x2="79825" y2="75217"/>
                        <a14:foregroundMark x1="25263" y1="86739" x2="34561" y2="88261"/>
                        <a14:foregroundMark x1="34561" y1="88261" x2="36316" y2="87826"/>
                        <a14:foregroundMark x1="31228" y1="67609" x2="31228" y2="67609"/>
                        <a14:foregroundMark x1="33158" y1="51957" x2="33158" y2="51957"/>
                        <a14:foregroundMark x1="34912" y1="41957" x2="41053" y2="54130"/>
                        <a14:foregroundMark x1="41053" y1="54130" x2="52105" y2="48043"/>
                        <a14:foregroundMark x1="52105" y1="48043" x2="55614" y2="28696"/>
                        <a14:foregroundMark x1="55614" y1="28696" x2="40000" y2="35870"/>
                        <a14:foregroundMark x1="40000" y1="35870" x2="32105" y2="45000"/>
                        <a14:foregroundMark x1="32105" y1="45000" x2="40702" y2="50217"/>
                        <a14:foregroundMark x1="40702" y1="50217" x2="54737" y2="47609"/>
                        <a14:foregroundMark x1="54737" y1="47609" x2="60526" y2="38478"/>
                        <a14:foregroundMark x1="60526" y1="38478" x2="60526" y2="380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36" y="3151111"/>
            <a:ext cx="4593319" cy="3706889"/>
          </a:xfrm>
          <a:prstGeom prst="rect">
            <a:avLst/>
          </a:prstGeom>
        </p:spPr>
      </p:pic>
      <p:pic>
        <p:nvPicPr>
          <p:cNvPr id="3" name="Picture 2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337D2828-7D6F-45C8-902E-65FA73E40E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8265" b="91781" l="36709" r="65401">
                        <a14:foregroundMark x1="65401" y1="79224" x2="65401" y2="79224"/>
                        <a14:foregroundMark x1="44304" y1="90868" x2="44304" y2="90868"/>
                        <a14:foregroundMark x1="58650" y1="91781" x2="58650" y2="91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61" t="65987" r="32490" b="6695"/>
          <a:stretch/>
        </p:blipFill>
        <p:spPr>
          <a:xfrm rot="21352801">
            <a:off x="1205947" y="1800696"/>
            <a:ext cx="2504661" cy="185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46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able&#10;&#10;Description automatically generated">
            <a:extLst>
              <a:ext uri="{FF2B5EF4-FFF2-40B4-BE49-F238E27FC236}">
                <a16:creationId xmlns:a16="http://schemas.microsoft.com/office/drawing/2014/main" id="{5334F2F7-A7DB-4F5B-94F5-02B1CBFCC2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9211" y1="18500" x2="59211" y2="18500"/>
                        <a14:foregroundMark x1="51579" y1="28750" x2="51579" y2="28750"/>
                        <a14:foregroundMark x1="49211" y1="31750" x2="49211" y2="31750"/>
                        <a14:foregroundMark x1="47105" y1="17250" x2="47105" y2="17250"/>
                        <a14:foregroundMark x1="43684" y1="17250" x2="43684" y2="17250"/>
                        <a14:foregroundMark x1="53684" y1="14750" x2="67368" y2="2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05" t="31665" r="28665" b="35415"/>
          <a:stretch/>
        </p:blipFill>
        <p:spPr>
          <a:xfrm>
            <a:off x="-351735" y="3429000"/>
            <a:ext cx="4187135" cy="324381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2987201" y="673100"/>
            <a:ext cx="6766399" cy="54991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The following week Nelly brought Sammy and his box of memories to Gwen’s house.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Sammy was finally moving in and Gwen was so excited but…..</a:t>
            </a:r>
          </a:p>
        </p:txBody>
      </p:sp>
      <p:pic>
        <p:nvPicPr>
          <p:cNvPr id="4" name="Picture 3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9147D9AB-582C-4F0A-808C-4288BA6F76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306" b="87215" l="66878" r="97257">
                        <a14:foregroundMark x1="66878" y1="63699" x2="66878" y2="63699"/>
                        <a14:foregroundMark x1="81435" y1="57306" x2="81435" y2="57306"/>
                        <a14:foregroundMark x1="97257" y1="78082" x2="97257" y2="780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879" t="54689" r="196" b="9084"/>
          <a:stretch/>
        </p:blipFill>
        <p:spPr>
          <a:xfrm>
            <a:off x="9753600" y="4228776"/>
            <a:ext cx="2027582" cy="194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675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631546" y="1642875"/>
            <a:ext cx="8374126" cy="48497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Sammy did not look happy at all!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Sammy looked …Sad?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Gwen didn’t understand why Sammy was so upset?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Wasn’t he excited about coming to live with Gwen and her family?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6" name="Picture 5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B0DED6D6-11F9-429E-83C7-73478E0EB7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884" b="88863" l="4008" r="46624">
                        <a14:foregroundMark x1="15190" y1="87935" x2="15190" y2="87935"/>
                        <a14:foregroundMark x1="17932" y1="88399" x2="17932" y2="88399"/>
                        <a14:foregroundMark x1="26793" y1="89095" x2="26793" y2="89095"/>
                        <a14:foregroundMark x1="30380" y1="89095" x2="30380" y2="89095"/>
                        <a14:foregroundMark x1="46624" y1="74246" x2="46624" y2="74246"/>
                        <a14:foregroundMark x1="32911" y1="51276" x2="32911" y2="51276"/>
                        <a14:foregroundMark x1="30380" y1="53364" x2="30380" y2="53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978" r="50000" b="8237"/>
          <a:stretch/>
        </p:blipFill>
        <p:spPr>
          <a:xfrm rot="20941195">
            <a:off x="248610" y="1953410"/>
            <a:ext cx="3544404" cy="2951179"/>
          </a:xfrm>
          <a:prstGeom prst="rect">
            <a:avLst/>
          </a:prstGeom>
        </p:spPr>
      </p:pic>
      <p:pic>
        <p:nvPicPr>
          <p:cNvPr id="3" name="Picture 2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8E4B8A80-4BDB-4FD3-9AB9-9B571DB716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8265" b="91781" l="36709" r="65401">
                        <a14:foregroundMark x1="65401" y1="79224" x2="65401" y2="79224"/>
                        <a14:foregroundMark x1="44304" y1="90868" x2="44304" y2="90868"/>
                        <a14:foregroundMark x1="58650" y1="91781" x2="58650" y2="91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61" t="65987" r="32490" b="6695"/>
          <a:stretch/>
        </p:blipFill>
        <p:spPr>
          <a:xfrm rot="21352801">
            <a:off x="9255847" y="87576"/>
            <a:ext cx="2504661" cy="1856904"/>
          </a:xfrm>
          <a:prstGeom prst="rect">
            <a:avLst/>
          </a:prstGeom>
        </p:spPr>
      </p:pic>
      <p:pic>
        <p:nvPicPr>
          <p:cNvPr id="2" name="Picture 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D7A89B64-5071-4B77-918D-DFA6B13A077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499" b="28936" l="1000" r="23875">
                        <a14:foregroundMark x1="13410" y1="6870" x2="16000" y2="7646"/>
                        <a14:foregroundMark x1="16000" y1="7646" x2="17982" y2="7646"/>
                        <a14:foregroundMark x1="1750" y1="22939" x2="2125" y2="25487"/>
                        <a14:foregroundMark x1="23125" y1="8546" x2="23125" y2="8546"/>
                        <a14:foregroundMark x1="22625" y1="10495" x2="22625" y2="10495"/>
                        <a14:foregroundMark x1="1000" y1="16942" x2="1000" y2="16942"/>
                        <a14:foregroundMark x1="12625" y1="4198" x2="12625" y2="4198"/>
                        <a14:foregroundMark x1="13875" y1="3598" x2="12000" y2="6297"/>
                        <a14:backgroundMark x1="20625" y1="12894" x2="11375" y2="14093"/>
                        <a14:backgroundMark x1="11375" y1="14093" x2="15250" y2="15592"/>
                        <a14:backgroundMark x1="15250" y1="15592" x2="22125" y2="14693"/>
                        <a14:backgroundMark x1="22125" y1="14693" x2="20125" y2="13343"/>
                        <a14:backgroundMark x1="19500" y1="3748" x2="20125" y2="7496"/>
                        <a14:backgroundMark x1="20125" y1="7496" x2="22500" y2="5397"/>
                        <a14:backgroundMark x1="22500" y1="5397" x2="20375" y2="2999"/>
                        <a14:backgroundMark x1="20375" y1="2999" x2="19250" y2="4048"/>
                        <a14:backgroundMark x1="10477" y1="5028" x2="10750" y2="7646"/>
                        <a14:backgroundMark x1="10375" y1="4048" x2="10431" y2="4587"/>
                        <a14:backgroundMark x1="10750" y1="7646" x2="9750" y2="10795"/>
                        <a14:backgroundMark x1="9750" y1="10795" x2="8375" y2="7196"/>
                        <a14:backgroundMark x1="8375" y1="7196" x2="10125" y2="4198"/>
                        <a14:backgroundMark x1="10125" y1="4198" x2="10250" y2="4198"/>
                        <a14:backgroundMark x1="15250" y1="2699" x2="15250" y2="2699"/>
                        <a14:backgroundMark x1="15500" y1="2249" x2="14500" y2="2549"/>
                        <a14:backgroundMark x1="13625" y1="2549" x2="13182" y2="3021"/>
                        <a14:backgroundMark x1="11336" y1="5744" x2="11250" y2="7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3468" b="85230"/>
          <a:stretch/>
        </p:blipFill>
        <p:spPr>
          <a:xfrm rot="589542">
            <a:off x="8551108" y="360247"/>
            <a:ext cx="3464708" cy="1386347"/>
          </a:xfrm>
          <a:prstGeom prst="rect">
            <a:avLst/>
          </a:prstGeom>
        </p:spPr>
      </p:pic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608F4C21-D42C-4378-BD97-D05281F969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850" b="93857" l="6540" r="93460">
                        <a14:foregroundMark x1="79325" y1="7850" x2="79325" y2="7850"/>
                        <a14:foregroundMark x1="93460" y1="55290" x2="93460" y2="55290"/>
                        <a14:foregroundMark x1="6751" y1="74403" x2="6751" y2="74403"/>
                        <a14:foregroundMark x1="20042" y1="93857" x2="20042" y2="93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7207">
            <a:off x="10345750" y="404029"/>
            <a:ext cx="779938" cy="48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162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able&#10;&#10;Description automatically generated">
            <a:extLst>
              <a:ext uri="{FF2B5EF4-FFF2-40B4-BE49-F238E27FC236}">
                <a16:creationId xmlns:a16="http://schemas.microsoft.com/office/drawing/2014/main" id="{FBD4AF5F-BD81-4D8A-B373-B622A5157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38684" y1="19500" x2="53947" y2="29000"/>
                        <a14:backgroundMark x1="53947" y1="29000" x2="60789" y2="29250"/>
                        <a14:backgroundMark x1="60789" y1="29250" x2="71842" y2="18500"/>
                        <a14:backgroundMark x1="46053" y1="14000" x2="81053" y2="23250"/>
                        <a14:backgroundMark x1="81053" y1="23250" x2="81053" y2="23250"/>
                        <a14:backgroundMark x1="45526" y1="31000" x2="51579" y2="31000"/>
                        <a14:backgroundMark x1="33947" y1="51500" x2="39474" y2="54750"/>
                        <a14:backgroundMark x1="39474" y1="54750" x2="42632" y2="60500"/>
                        <a14:backgroundMark x1="42632" y1="60500" x2="49474" y2="65250"/>
                        <a14:backgroundMark x1="49474" y1="65250" x2="57632" y2="64750"/>
                        <a14:backgroundMark x1="57632" y1="64750" x2="57368" y2="58250"/>
                        <a14:backgroundMark x1="57368" y1="58250" x2="65526" y2="40750"/>
                        <a14:backgroundMark x1="65526" y1="40750" x2="70000" y2="46500"/>
                        <a14:backgroundMark x1="70000" y1="46500" x2="68421" y2="75500"/>
                        <a14:backgroundMark x1="68421" y1="75500" x2="71579" y2="82250"/>
                        <a14:backgroundMark x1="71579" y1="82250" x2="53947" y2="85750"/>
                        <a14:backgroundMark x1="53947" y1="85750" x2="30526" y2="85500"/>
                        <a14:backgroundMark x1="30526" y1="85500" x2="24211" y2="82250"/>
                        <a14:backgroundMark x1="24211" y1="82250" x2="34474" y2="5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1097">
            <a:off x="-2960391" y="-1458834"/>
            <a:ext cx="11139401" cy="1172568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138802" y="609600"/>
            <a:ext cx="6100732" cy="57639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Nelly explained to Gwen that Sammy had been living with a lovely family called a Foster family and he was sad to leave them.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She explained that it did not mean Sammy didn’t want to live with Gwen it was just a difficult time for Sammy to say goodbye to them.  </a:t>
            </a:r>
          </a:p>
        </p:txBody>
      </p:sp>
      <p:pic>
        <p:nvPicPr>
          <p:cNvPr id="3" name="Picture 2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88900076-CCAA-4DCE-982A-59F02133BA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857" b="70253" l="2110" r="46414">
                        <a14:foregroundMark x1="2110" y1="43882" x2="2110" y2="43882"/>
                        <a14:foregroundMark x1="33544" y1="32911" x2="33544" y2="32911"/>
                        <a14:foregroundMark x1="36709" y1="31857" x2="36709" y2="31857"/>
                        <a14:foregroundMark x1="43671" y1="45781" x2="43671" y2="45781"/>
                        <a14:foregroundMark x1="29747" y1="50000" x2="29536" y2="48945"/>
                        <a14:foregroundMark x1="27426" y1="48101" x2="37764" y2="49367"/>
                        <a14:foregroundMark x1="45359" y1="60759" x2="45359" y2="60759"/>
                        <a14:foregroundMark x1="46414" y1="59072" x2="46414" y2="59072"/>
                        <a14:foregroundMark x1="24684" y1="69831" x2="24684" y2="69831"/>
                        <a14:foregroundMark x1="36709" y1="70253" x2="36709" y2="702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3" t="29066" r="50000" b="24381"/>
          <a:stretch/>
        </p:blipFill>
        <p:spPr>
          <a:xfrm>
            <a:off x="9239534" y="1241947"/>
            <a:ext cx="2922260" cy="273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108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1168401" y="3127512"/>
            <a:ext cx="9671878" cy="31589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Gwen could understand how hard it must have been for Sammy to leave his Foster family.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reminded Gwen that they had to be patient and understanding with Sammy and help him feel safe and loved in their family.  </a:t>
            </a:r>
          </a:p>
        </p:txBody>
      </p:sp>
      <p:pic>
        <p:nvPicPr>
          <p:cNvPr id="6" name="Picture 5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62494E69-F4F0-4A58-A05E-8C850ECA50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884" b="88863" l="4008" r="46624">
                        <a14:foregroundMark x1="15190" y1="87935" x2="15190" y2="87935"/>
                        <a14:foregroundMark x1="17932" y1="88399" x2="17932" y2="88399"/>
                        <a14:foregroundMark x1="26793" y1="89095" x2="26793" y2="89095"/>
                        <a14:foregroundMark x1="30380" y1="89095" x2="30380" y2="89095"/>
                        <a14:foregroundMark x1="46624" y1="74246" x2="46624" y2="74246"/>
                        <a14:foregroundMark x1="32911" y1="51276" x2="32911" y2="51276"/>
                        <a14:foregroundMark x1="30380" y1="53364" x2="30380" y2="53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978" r="50000" b="8237"/>
          <a:stretch/>
        </p:blipFill>
        <p:spPr>
          <a:xfrm rot="20941195">
            <a:off x="1189712" y="903442"/>
            <a:ext cx="1912952" cy="1592782"/>
          </a:xfrm>
          <a:prstGeom prst="rect">
            <a:avLst/>
          </a:prstGeom>
        </p:spPr>
      </p:pic>
      <p:pic>
        <p:nvPicPr>
          <p:cNvPr id="10" name="Picture 9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434272E-CDDA-4DEA-9777-60C0FB27D2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3875" y1="45106" x2="72125" y2="44681"/>
                        <a14:foregroundMark x1="72125" y1="44681" x2="65375" y2="49220"/>
                        <a14:foregroundMark x1="65375" y1="49220" x2="677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49" b="50000"/>
          <a:stretch/>
        </p:blipFill>
        <p:spPr>
          <a:xfrm>
            <a:off x="8547944" y="272153"/>
            <a:ext cx="2919097" cy="2855359"/>
          </a:xfrm>
          <a:prstGeom prst="rect">
            <a:avLst/>
          </a:prstGeom>
        </p:spPr>
      </p:pic>
      <p:pic>
        <p:nvPicPr>
          <p:cNvPr id="12" name="Picture 1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93D50550-E903-4930-9F10-0216F5113BC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590" b="50000"/>
          <a:stretch/>
        </p:blipFill>
        <p:spPr>
          <a:xfrm>
            <a:off x="5460238" y="272153"/>
            <a:ext cx="3010390" cy="28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79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763617" y="1205948"/>
            <a:ext cx="6728545" cy="39756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For the next few days things were not how Gwen had imagined.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Sammy was sometimes happy, sometimes sad and sometimes really angry!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Sammy seemed to cry a lot and Gwen wasn’t sure why!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94227BF8-9559-4C40-B61A-154ED4F49E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72" b="89744" l="8571" r="93810">
                        <a14:foregroundMark x1="87619" y1="51994" x2="87619" y2="51994"/>
                        <a14:foregroundMark x1="74444" y1="45726" x2="74444" y2="45726"/>
                        <a14:foregroundMark x1="93810" y1="58120" x2="93810" y2="58120"/>
                        <a14:foregroundMark x1="47937" y1="89744" x2="47937" y2="89744"/>
                        <a14:foregroundMark x1="18889" y1="14815" x2="18889" y2="14815"/>
                        <a14:foregroundMark x1="27937" y1="20655" x2="27937" y2="20655"/>
                        <a14:foregroundMark x1="25873" y1="18234" x2="25873" y2="18234"/>
                        <a14:foregroundMark x1="13810" y1="15385" x2="13810" y2="15385"/>
                        <a14:foregroundMark x1="8571" y1="24644" x2="8571" y2="246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34" y="2928730"/>
            <a:ext cx="2571546" cy="286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73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56152" y="2199860"/>
            <a:ext cx="11275697" cy="45521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reminded Gwen of what Nelly had told them.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Sammy had a lot of bubbly feelings in his tummy and needed Gwen, her mum and her dad to help him understand these bubbly feelings.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Gwen had to imagine she was Sammy and how she would feel if she had to move to a strange new house with different people and say goodbye to everyone she had ever known.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Gwen realised that poor Sammy couldn’t help being sad or angry. He was trying to make sense of all those bubbly feelings inside his tummy!</a:t>
            </a:r>
          </a:p>
        </p:txBody>
      </p:sp>
      <p:pic>
        <p:nvPicPr>
          <p:cNvPr id="2" name="Picture 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0BC3B93-7BA7-448B-916F-FFB7D32A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590" b="50000"/>
          <a:stretch/>
        </p:blipFill>
        <p:spPr>
          <a:xfrm>
            <a:off x="1939850" y="-655499"/>
            <a:ext cx="3010390" cy="2855359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69369B8-F8AC-423E-B40D-13AB68C287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3875" y1="45106" x2="72125" y2="44681"/>
                        <a14:foregroundMark x1="72125" y1="44681" x2="65375" y2="49220"/>
                        <a14:foregroundMark x1="65375" y1="49220" x2="677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49" b="50000"/>
          <a:stretch/>
        </p:blipFill>
        <p:spPr>
          <a:xfrm>
            <a:off x="6404141" y="-655498"/>
            <a:ext cx="2919097" cy="28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90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56153" y="1921565"/>
            <a:ext cx="7237344" cy="48304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Over the next few weeks Gwen, mum and dad worked hard to help Sammy feel safe and loved in his new home.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They helped Sammy to understand his bubbly feelings and how to stop the bubbles coming.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were so proud of Gwen!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</p:txBody>
      </p:sp>
      <p:pic>
        <p:nvPicPr>
          <p:cNvPr id="2" name="Picture 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0BC3B93-7BA7-448B-916F-FFB7D32A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590" b="50000"/>
          <a:stretch/>
        </p:blipFill>
        <p:spPr>
          <a:xfrm>
            <a:off x="137554" y="-933794"/>
            <a:ext cx="3010390" cy="2855359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69369B8-F8AC-423E-B40D-13AB68C287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3875" y1="45106" x2="72125" y2="44681"/>
                        <a14:foregroundMark x1="72125" y1="44681" x2="65375" y2="49220"/>
                        <a14:foregroundMark x1="65375" y1="49220" x2="677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49" b="50000"/>
          <a:stretch/>
        </p:blipFill>
        <p:spPr>
          <a:xfrm>
            <a:off x="4416315" y="-933794"/>
            <a:ext cx="2919097" cy="28553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931C04-4011-4139-AB4C-ACFE22977B5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884" b="93271" l="54852" r="95781">
                        <a14:foregroundMark x1="79325" y1="93271" x2="79325" y2="93271"/>
                        <a14:foregroundMark x1="82911" y1="93271" x2="82911" y2="93271"/>
                        <a14:foregroundMark x1="95781" y1="69838" x2="95781" y2="69838"/>
                        <a14:foregroundMark x1="76793" y1="51972" x2="76793" y2="519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4593" b="1176"/>
          <a:stretch/>
        </p:blipFill>
        <p:spPr>
          <a:xfrm rot="182100" flipH="1">
            <a:off x="9533272" y="2183367"/>
            <a:ext cx="2245210" cy="2226365"/>
          </a:xfrm>
          <a:prstGeom prst="rect">
            <a:avLst/>
          </a:prstGeom>
        </p:spPr>
      </p:pic>
      <p:pic>
        <p:nvPicPr>
          <p:cNvPr id="6" name="Picture 5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20AD3EB6-FD9C-4CBF-B923-78A188AA40F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23" b="52511" l="3586" r="39241">
                        <a14:foregroundMark x1="29536" y1="15753" x2="29536" y2="15753"/>
                        <a14:foregroundMark x1="37764" y1="22603" x2="37764" y2="22603"/>
                        <a14:foregroundMark x1="39662" y1="25571" x2="39662" y2="25571"/>
                        <a14:foregroundMark x1="39241" y1="38813" x2="39241" y2="38813"/>
                        <a14:foregroundMark x1="37131" y1="48858" x2="37131" y2="48858"/>
                        <a14:foregroundMark x1="36076" y1="50000" x2="36076" y2="50000"/>
                        <a14:foregroundMark x1="34177" y1="52511" x2="34177" y2="52511"/>
                        <a14:foregroundMark x1="36076" y1="40868" x2="36076" y2="40868"/>
                        <a14:backgroundMark x1="3165" y1="12785" x2="9072" y2="11872"/>
                        <a14:backgroundMark x1="9072" y1="11872" x2="14979" y2="12329"/>
                        <a14:backgroundMark x1="14979" y1="12329" x2="20886" y2="11872"/>
                        <a14:backgroundMark x1="20886" y1="11872" x2="24684" y2="12329"/>
                        <a14:backgroundMark x1="31435" y1="13242" x2="37342" y2="9361"/>
                        <a14:backgroundMark x1="30169" y1="14155" x2="30169" y2="141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7925" b="44520"/>
          <a:stretch/>
        </p:blipFill>
        <p:spPr>
          <a:xfrm>
            <a:off x="6718853" y="2546113"/>
            <a:ext cx="3154017" cy="384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625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551516" y="1605139"/>
            <a:ext cx="5739847" cy="26901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Gwen knew Sammy never meant to be sad or angry and just needed Gwen’s help and Patience.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solidFill>
                  <a:schemeClr val="bg1"/>
                </a:solidFill>
                <a:latin typeface="Century Schoolbook" panose="02040604050505020304" pitchFamily="18" charset="0"/>
              </a:rPr>
              <a:t>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6" name="Picture 5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44DCDA79-7C8C-443F-8CA2-9ED99E4A12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08" b="44084" l="4852" r="47046">
                        <a14:foregroundMark x1="29536" y1="44084" x2="29536" y2="44084"/>
                        <a14:foregroundMark x1="36287" y1="9977" x2="36287" y2="9977"/>
                        <a14:foregroundMark x1="47046" y1="30626" x2="47046" y2="306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652" b="52502"/>
          <a:stretch/>
        </p:blipFill>
        <p:spPr>
          <a:xfrm>
            <a:off x="833232" y="4149556"/>
            <a:ext cx="2363442" cy="1949934"/>
          </a:xfrm>
          <a:prstGeom prst="rect">
            <a:avLst/>
          </a:prstGeom>
        </p:spPr>
      </p:pic>
      <p:pic>
        <p:nvPicPr>
          <p:cNvPr id="2" name="Picture 1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7E93C1E4-0981-4E89-B181-6E98B88ECC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76" b="32068" l="2321" r="31857">
                        <a14:foregroundMark x1="2321" y1="14346" x2="2321" y2="14346"/>
                        <a14:foregroundMark x1="31857" y1="15612" x2="31857" y2="15612"/>
                        <a14:foregroundMark x1="12236" y1="32068" x2="12236" y2="320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4604" b="64666"/>
          <a:stretch/>
        </p:blipFill>
        <p:spPr>
          <a:xfrm>
            <a:off x="2858189" y="4481172"/>
            <a:ext cx="2098399" cy="209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679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1716358" y="361646"/>
            <a:ext cx="8249278" cy="52307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Gwen and Sammy soon became the best        of friends.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Sammy still gets upset and angry sometimes but Gwen is there to help him.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They all love each other to the Moon and back.    </a:t>
            </a:r>
          </a:p>
        </p:txBody>
      </p:sp>
      <p:pic>
        <p:nvPicPr>
          <p:cNvPr id="2" name="Picture 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0BC3B93-7BA7-448B-916F-FFB7D32A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590" b="50000"/>
          <a:stretch/>
        </p:blipFill>
        <p:spPr>
          <a:xfrm>
            <a:off x="2830607" y="4002639"/>
            <a:ext cx="3010390" cy="2855359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69369B8-F8AC-423E-B40D-13AB68C287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3875" y1="45106" x2="72125" y2="44681"/>
                        <a14:foregroundMark x1="72125" y1="44681" x2="65375" y2="49220"/>
                        <a14:foregroundMark x1="65375" y1="49220" x2="677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49" b="50000"/>
          <a:stretch/>
        </p:blipFill>
        <p:spPr>
          <a:xfrm>
            <a:off x="5695223" y="4002639"/>
            <a:ext cx="2919097" cy="2855359"/>
          </a:xfrm>
          <a:prstGeom prst="rect">
            <a:avLst/>
          </a:prstGeom>
        </p:spPr>
      </p:pic>
      <p:pic>
        <p:nvPicPr>
          <p:cNvPr id="6" name="Picture 5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A133E61E-F733-4662-A32E-194325DF3B8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08" b="44084" l="4852" r="47046">
                        <a14:foregroundMark x1="29536" y1="44084" x2="29536" y2="44084"/>
                        <a14:foregroundMark x1="36287" y1="9977" x2="36287" y2="9977"/>
                        <a14:foregroundMark x1="47046" y1="30626" x2="47046" y2="306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652" b="52502"/>
          <a:stretch/>
        </p:blipFill>
        <p:spPr>
          <a:xfrm>
            <a:off x="1302585" y="-401285"/>
            <a:ext cx="2363442" cy="1949934"/>
          </a:xfrm>
          <a:prstGeom prst="rect">
            <a:avLst/>
          </a:prstGeom>
        </p:spPr>
      </p:pic>
      <p:pic>
        <p:nvPicPr>
          <p:cNvPr id="4" name="Picture 3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89483DC8-D7D2-4127-985D-B9BE7B129F5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23" b="52511" l="3586" r="39241">
                        <a14:foregroundMark x1="29536" y1="15753" x2="29536" y2="15753"/>
                        <a14:foregroundMark x1="37764" y1="22603" x2="37764" y2="22603"/>
                        <a14:foregroundMark x1="39662" y1="25571" x2="39662" y2="25571"/>
                        <a14:foregroundMark x1="39241" y1="38813" x2="39241" y2="38813"/>
                        <a14:foregroundMark x1="37131" y1="48858" x2="37131" y2="48858"/>
                        <a14:foregroundMark x1="36076" y1="50000" x2="36076" y2="50000"/>
                        <a14:foregroundMark x1="34177" y1="52511" x2="34177" y2="52511"/>
                        <a14:foregroundMark x1="36076" y1="40868" x2="36076" y2="40868"/>
                        <a14:backgroundMark x1="3165" y1="12785" x2="9072" y2="11872"/>
                        <a14:backgroundMark x1="9072" y1="11872" x2="14979" y2="12329"/>
                        <a14:backgroundMark x1="14979" y1="12329" x2="20886" y2="11872"/>
                        <a14:backgroundMark x1="20886" y1="11872" x2="24684" y2="12329"/>
                        <a14:backgroundMark x1="31435" y1="13242" x2="37342" y2="9361"/>
                        <a14:backgroundMark x1="30169" y1="14155" x2="30169" y2="141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7925" b="44520"/>
          <a:stretch/>
        </p:blipFill>
        <p:spPr>
          <a:xfrm rot="19388830">
            <a:off x="8463184" y="-186347"/>
            <a:ext cx="2588698" cy="315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12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D7DAF9BA301F4FB81D90080377656B" ma:contentTypeVersion="0" ma:contentTypeDescription="Create a new document." ma:contentTypeScope="" ma:versionID="b7793b83d27faa092bcf391c83f4864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84c390a07b92f3072bc78982b6f0c3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8FD5F42-04C9-4EE5-AD12-D3598798FA16}"/>
</file>

<file path=customXml/itemProps2.xml><?xml version="1.0" encoding="utf-8"?>
<ds:datastoreItem xmlns:ds="http://schemas.openxmlformats.org/officeDocument/2006/customXml" ds:itemID="{383C5604-652E-47D0-A38C-EA5858E64C94}"/>
</file>

<file path=customXml/itemProps3.xml><?xml version="1.0" encoding="utf-8"?>
<ds:datastoreItem xmlns:ds="http://schemas.openxmlformats.org/officeDocument/2006/customXml" ds:itemID="{282C687F-5F0B-484B-A7D7-B7EC8393C011}"/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735</Words>
  <Application>Microsoft Office PowerPoint</Application>
  <PresentationFormat>Widescreen</PresentationFormat>
  <Paragraphs>95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Century Schoolbook</vt:lpstr>
      <vt:lpstr>Office Theme</vt:lpstr>
      <vt:lpstr>Gwen gets a new brother!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New Brother for</dc:title>
  <dc:creator>Janine Griffiths</dc:creator>
  <cp:lastModifiedBy>Janine Griffiths</cp:lastModifiedBy>
  <cp:revision>32</cp:revision>
  <dcterms:created xsi:type="dcterms:W3CDTF">2020-10-05T10:39:14Z</dcterms:created>
  <dcterms:modified xsi:type="dcterms:W3CDTF">2020-10-27T14:57:36Z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0x0101003AD7DAF9BA301F4FB81D90080377656B</vt:lpwstr>
  </property>
  <property fmtid="{D5CDD505-2E9C-101B-9397-08002B2CF9AE}" pid="3" name="Order">
    <vt:r8>100</vt:r8>
  </property>
</Properties>
</file>