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4C2D-16C3-40C8-9E0E-6CA10DBD4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50772-EE4E-41AD-8401-222E71076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692C-04F2-41F7-AE57-9043C770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9292D-10BC-4997-9534-73FEBBEE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B91B4-D3FE-4EDA-82A3-1B1966D5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56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F682-A6F6-4A3D-A83D-F69F3462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E9106-3750-4CBF-8BC8-CAA7A028F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1FDC2-D2A7-46EF-A539-B52CAAFF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FC1DC-1BF9-4B03-9C14-3BF8DA4F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3C04-317B-48D5-BE7F-6EE0025B7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15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F75C-A9AA-43BE-899F-7AE3103C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8C1EB-2A05-4E8B-A762-DCA19AEE4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443B2-94B5-4482-A751-B620009F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CDA61-D98C-44F1-B299-9CABCD0A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1133D-523A-4266-8A2F-DD0E367A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23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C10D-ED19-421C-AB17-12DFF33D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5F90-3311-46EA-9DC5-98284EC5B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3E4B2-8036-483C-943C-7A72A34CE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8B5D1-B12D-41D2-9550-AA0B949E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69067-0179-487F-932B-45DEB4CC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AE2C0-8B88-4F69-BE6B-3E8928EC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36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D405-F7B8-43F3-910F-7738A65A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9B1A9-2F9D-4A6B-8B7B-BE7E64509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621E1-3718-43E3-83B6-605C9B24C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2E038-5B07-41C5-827D-FE82EAF35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6BB95-DBED-4B34-A471-B5C74DF8F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1AE72-DA5C-4EA2-9125-2AADA36B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0C615-2C16-4DF8-9220-970392C5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873185-40EC-441C-A2E1-B33F1461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67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32DE-F758-47D7-ACE9-A2B25378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FD92B8-566C-4904-BEA8-012A7C40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63C6E-5E1D-4421-BE2C-47514D33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779BE-E117-44AC-BAE2-02ABCBB1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0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45E8D-405D-4417-B90C-78ED0BDD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3032B0-4A6A-4FB8-B0E9-6664AEFA5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E78D0-BA8B-445E-9717-CA4FC7BC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542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8F03-36BA-460C-BE07-514E1DAA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F6C37-36C6-44E3-9455-79C0CAF1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A5951-F747-407E-BB3A-4CC6B8291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D7FA5-AECF-45AA-8691-A70D84F7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4F5DA-FBEF-4817-B50C-1CC92B06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61ED4-532B-4C30-AA56-E2DC6E04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07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400E-5B8A-40CA-9053-AAF43E16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5F822-B645-4F81-8568-44C30F686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C3006-F4E8-449A-A868-ADD808ACF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A080B-6CEF-40E7-85EA-63B5AA9E6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0CC15-C4DC-470C-9C06-64EB0B70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F718D-9C6C-4E99-B0CF-CDA9BC1B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9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B22B-F583-4F03-8647-015208D7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19052-060E-47ED-8C81-7B9B93DC0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A61CA-C9A2-49FC-976C-B2ED5AEE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FE47-36EB-476D-BC2A-3E887D97C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89104-61E7-41AF-89E4-985225E6B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1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83E717-8819-4A74-BA19-A486EA900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AEE53-4A05-4E52-920F-EE6ECDA07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46D7A-154E-4A75-B451-506F06B2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56755-2DAA-4CEE-912C-4F12D54C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5AC03-7861-4800-B64B-3C1F4BB1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362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C3E919-E058-4B11-96AA-3930CB2C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088C-26C6-4BF0-899D-E832056A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4B86-D3F9-45AC-8E31-E490A8B91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61AB9-0B65-4058-B6A4-F136684BC0EF}" type="datetimeFigureOut">
              <a:rPr lang="en-GB" smtClean="0"/>
              <a:t>27/10/2020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B3BF2-288F-4C10-ADE6-33B86A399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48662-0668-4725-B30F-517EA1DB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4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2.wdp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5B-425D-4277-8B0D-349070BD6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7945" y="2714248"/>
            <a:ext cx="6396110" cy="309489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GB" dirty="0">
                <a:latin typeface="Century Schoolbook" panose="02040604050505020304" pitchFamily="18" charset="0"/>
              </a:rPr>
              <a:t>A New Brother for Gwen!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394E06B2-2BC3-493E-8A96-F0486AE5E8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76" b="32068" l="2321" r="31857">
                        <a14:foregroundMark x1="2321" y1="14346" x2="2321" y2="14346"/>
                        <a14:foregroundMark x1="31857" y1="15612" x2="31857" y2="15612"/>
                        <a14:foregroundMark x1="12236" y1="32068" x2="12236" y2="320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604" b="64666"/>
          <a:stretch/>
        </p:blipFill>
        <p:spPr>
          <a:xfrm>
            <a:off x="2897945" y="1048859"/>
            <a:ext cx="2098399" cy="209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9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7019371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Gwen,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She is a lovely little monkey who loves swinging from trees and eating bananas.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95C954BE-280E-4FAE-BDE0-E7BFBF560D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65" b="44937" l="65823" r="96203">
                        <a14:foregroundMark x1="72363" y1="3586" x2="72363" y2="3586"/>
                        <a14:foregroundMark x1="69198" y1="3165" x2="69198" y2="31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034" b="50000"/>
          <a:stretch/>
        </p:blipFill>
        <p:spPr>
          <a:xfrm>
            <a:off x="3812472" y="149378"/>
            <a:ext cx="3569390" cy="470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8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1002884" y="1061143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Gwen’s Mum and Dad.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They also love  swinging from trees but mostly they love Gwen. 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F21D3BE-21AC-4D60-8B2D-553945368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92199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2695" x2="68750" y2="49787"/>
                        <a14:foregroundMark x1="68750" y1="49787" x2="66750" y2="41560"/>
                        <a14:foregroundMark x1="66750" y1="41560" x2="66125" y2="41277"/>
                        <a14:foregroundMark x1="64250" y1="45390" x2="70500" y2="43262"/>
                        <a14:foregroundMark x1="70500" y1="43830" x2="71625" y2="48936"/>
                        <a14:foregroundMark x1="71375" y1="43830" x2="73375" y2="48227"/>
                        <a14:foregroundMark x1="55500" y1="8794" x2="55500" y2="8794"/>
                        <a14:foregroundMark x1="49000" y1="15461" x2="49000" y2="15461"/>
                        <a14:foregroundMark x1="54625" y1="7092" x2="54625" y2="7092"/>
                        <a14:foregroundMark x1="54625" y1="7092" x2="51875" y2="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510" y="573641"/>
            <a:ext cx="5855606" cy="57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8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6794084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Gwen’s Mum and Dad loved her so much and thought it would be nice for Gwen to have a little brother or sister. 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1F6FDBB-CAAD-4CAF-B998-9857E37D3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2321"/>
          <a:stretch/>
        </p:blipFill>
        <p:spPr>
          <a:xfrm>
            <a:off x="-955959" y="2633869"/>
            <a:ext cx="9084219" cy="4224131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51BAA4AE-96F6-4BF1-868F-096FD80A1663}"/>
              </a:ext>
            </a:extLst>
          </p:cNvPr>
          <p:cNvSpPr/>
          <p:nvPr/>
        </p:nvSpPr>
        <p:spPr>
          <a:xfrm>
            <a:off x="982640" y="423081"/>
            <a:ext cx="4960036" cy="3234519"/>
          </a:xfrm>
          <a:prstGeom prst="cloudCallout">
            <a:avLst>
              <a:gd name="adj1" fmla="val 5000"/>
              <a:gd name="adj2" fmla="val 7394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E743B1-8E7C-4C88-8EDB-CE0E43630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58" y="1692322"/>
            <a:ext cx="1400068" cy="1400068"/>
          </a:xfrm>
          <a:prstGeom prst="rect">
            <a:avLst/>
          </a:prstGeom>
        </p:spPr>
      </p:pic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AF38FF6D-11A8-4DE7-83A5-D11D41A981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76" b="32068" l="2532" r="32068">
                        <a14:foregroundMark x1="32278" y1="16034" x2="32278" y2="16034"/>
                        <a14:foregroundMark x1="2532" y1="13713" x2="2532" y2="137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557" b="64309"/>
          <a:stretch/>
        </p:blipFill>
        <p:spPr>
          <a:xfrm>
            <a:off x="2699723" y="990926"/>
            <a:ext cx="2104450" cy="218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6794084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Gwen wasn’t so sure about having a little brother or sister.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4CBA3B95-7F1A-411D-BD1B-FF1F1B9D59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068" b="68987" l="2321" r="47679">
                        <a14:foregroundMark x1="39662" y1="45992" x2="36287" y2="51688"/>
                        <a14:foregroundMark x1="25527" y1="44937" x2="30591" y2="51477"/>
                        <a14:foregroundMark x1="23629" y1="66667" x2="23629" y2="66667"/>
                        <a14:foregroundMark x1="38397" y1="69409" x2="38397" y2="69409"/>
                        <a14:foregroundMark x1="47890" y1="57806" x2="47890" y2="57806"/>
                        <a14:foregroundMark x1="2321" y1="44726" x2="2321" y2="44726"/>
                        <a14:foregroundMark x1="31857" y1="32068" x2="31857" y2="32068"/>
                        <a14:foregroundMark x1="35654" y1="32278" x2="35654" y2="32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86" t="27766" r="50000" b="27032"/>
          <a:stretch/>
        </p:blipFill>
        <p:spPr>
          <a:xfrm flipH="1">
            <a:off x="3310257" y="1436708"/>
            <a:ext cx="3674134" cy="3114260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7349D3C-016E-4237-9918-74B4E276D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99" b="28936" l="1000" r="23875">
                        <a14:foregroundMark x1="13410" y1="6870" x2="16000" y2="7646"/>
                        <a14:foregroundMark x1="16000" y1="7646" x2="17982" y2="7646"/>
                        <a14:foregroundMark x1="1750" y1="22939" x2="2125" y2="25487"/>
                        <a14:foregroundMark x1="23125" y1="8546" x2="23125" y2="8546"/>
                        <a14:foregroundMark x1="22625" y1="10495" x2="22625" y2="10495"/>
                        <a14:foregroundMark x1="1000" y1="16942" x2="1000" y2="16942"/>
                        <a14:foregroundMark x1="12625" y1="4198" x2="12625" y2="4198"/>
                        <a14:foregroundMark x1="13875" y1="3598" x2="12000" y2="6297"/>
                        <a14:backgroundMark x1="20625" y1="12894" x2="11375" y2="14093"/>
                        <a14:backgroundMark x1="11375" y1="14093" x2="15250" y2="15592"/>
                        <a14:backgroundMark x1="15250" y1="15592" x2="22125" y2="14693"/>
                        <a14:backgroundMark x1="22125" y1="14693" x2="20125" y2="13343"/>
                        <a14:backgroundMark x1="19500" y1="3748" x2="20125" y2="7496"/>
                        <a14:backgroundMark x1="20125" y1="7496" x2="22500" y2="5397"/>
                        <a14:backgroundMark x1="22500" y1="5397" x2="20375" y2="2999"/>
                        <a14:backgroundMark x1="20375" y1="2999" x2="19250" y2="4048"/>
                        <a14:backgroundMark x1="10477" y1="5028" x2="10750" y2="7646"/>
                        <a14:backgroundMark x1="10375" y1="4048" x2="10431" y2="4587"/>
                        <a14:backgroundMark x1="10750" y1="7646" x2="9750" y2="10795"/>
                        <a14:backgroundMark x1="9750" y1="10795" x2="8375" y2="7196"/>
                        <a14:backgroundMark x1="8375" y1="7196" x2="10125" y2="4198"/>
                        <a14:backgroundMark x1="10125" y1="4198" x2="10250" y2="4198"/>
                        <a14:backgroundMark x1="15250" y1="2699" x2="15250" y2="2699"/>
                        <a14:backgroundMark x1="15500" y1="2249" x2="14500" y2="2549"/>
                        <a14:backgroundMark x1="13625" y1="2549" x2="13182" y2="3021"/>
                        <a14:backgroundMark x1="11336" y1="5744" x2="11250" y2="7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468" b="85230"/>
          <a:stretch/>
        </p:blipFill>
        <p:spPr>
          <a:xfrm rot="181536">
            <a:off x="2765957" y="2266348"/>
            <a:ext cx="3011518" cy="1201513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7CF39792-EA89-4DD3-A8A8-D3A21FE294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0" b="93857" l="6540" r="93460">
                        <a14:foregroundMark x1="79325" y1="7850" x2="79325" y2="7850"/>
                        <a14:foregroundMark x1="93460" y1="55290" x2="93460" y2="55290"/>
                        <a14:foregroundMark x1="6751" y1="74403" x2="6751" y2="74403"/>
                        <a14:foregroundMark x1="20042" y1="93857" x2="20042" y2="93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7207">
            <a:off x="4334003" y="2162339"/>
            <a:ext cx="779938" cy="48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1299206" y="928621"/>
            <a:ext cx="5643520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Gwen worried that her mum and dad wouldn’t be able to spend as much time with her anymore.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She didn’t want to share them.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FA13649C-E44F-40B6-BBE2-38701E115F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76" b="32068" l="2532" r="32068">
                        <a14:foregroundMark x1="32278" y1="16034" x2="32278" y2="16034"/>
                        <a14:foregroundMark x1="2532" y1="13713" x2="2532" y2="137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557" b="64309"/>
          <a:stretch/>
        </p:blipFill>
        <p:spPr>
          <a:xfrm>
            <a:off x="7359391" y="2634174"/>
            <a:ext cx="3180029" cy="3295205"/>
          </a:xfrm>
          <a:prstGeom prst="rect">
            <a:avLst/>
          </a:prstGeom>
        </p:spPr>
      </p:pic>
      <p:pic>
        <p:nvPicPr>
          <p:cNvPr id="7" name="Picture 6" descr="Application&#10;&#10;Description automatically generated">
            <a:extLst>
              <a:ext uri="{FF2B5EF4-FFF2-40B4-BE49-F238E27FC236}">
                <a16:creationId xmlns:a16="http://schemas.microsoft.com/office/drawing/2014/main" id="{12B76A9D-ACD2-4BD7-B0DA-64C96226FC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56" b="46870" l="43736" r="57687">
                        <a14:foregroundMark x1="53692" y1="40144" x2="53692" y2="40144"/>
                        <a14:foregroundMark x1="53385" y1="40000" x2="53923" y2="40576"/>
                        <a14:foregroundMark x1="52769" y1="39856" x2="53846" y2="41007"/>
                        <a14:foregroundMark x1="51000" y1="44676" x2="52462" y2="44604"/>
                        <a14:backgroundMark x1="46846" y1="44101" x2="46846" y2="44101"/>
                        <a14:backgroundMark x1="46846" y1="44101" x2="46923" y2="44892"/>
                        <a14:backgroundMark x1="46385" y1="43597" x2="45615" y2="45971"/>
                        <a14:backgroundMark x1="45615" y1="45971" x2="45846" y2="44676"/>
                        <a14:backgroundMark x1="56923" y1="43597" x2="56769" y2="46043"/>
                        <a14:backgroundMark x1="56769" y1="46043" x2="58308" y2="44101"/>
                        <a14:backgroundMark x1="58308" y1="44101" x2="57077" y2="43453"/>
                        <a14:backgroundMark x1="47846" y1="43309" x2="47923" y2="40935"/>
                        <a14:backgroundMark x1="47923" y1="40935" x2="50000" y2="39209"/>
                        <a14:backgroundMark x1="50000" y1="39209" x2="52615" y2="39568"/>
                        <a14:backgroundMark x1="53846" y1="40627" x2="54538" y2="41223"/>
                        <a14:backgroundMark x1="54538" y1="41223" x2="54846" y2="42086"/>
                        <a14:backgroundMark x1="46615" y1="44676" x2="46462" y2="45468"/>
                        <a14:backgroundMark x1="47308" y1="43669" x2="47615" y2="46115"/>
                        <a14:backgroundMark x1="47615" y1="46115" x2="47615" y2="46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92" t="36054" r="40569" b="51928"/>
          <a:stretch/>
        </p:blipFill>
        <p:spPr>
          <a:xfrm rot="21203155">
            <a:off x="7060635" y="2672856"/>
            <a:ext cx="3360875" cy="2241565"/>
          </a:xfrm>
          <a:prstGeom prst="rect">
            <a:avLst/>
          </a:prstGeom>
        </p:spPr>
      </p:pic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0FEEDB03-0C96-4947-9725-69B431D4A6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0" b="93857" l="6540" r="93460">
                        <a14:foregroundMark x1="79325" y1="7850" x2="79325" y2="7850"/>
                        <a14:foregroundMark x1="93460" y1="55290" x2="93460" y2="55290"/>
                        <a14:foregroundMark x1="6751" y1="74403" x2="6751" y2="74403"/>
                        <a14:foregroundMark x1="20042" y1="93857" x2="20042" y2="93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7207">
            <a:off x="8397323" y="2729704"/>
            <a:ext cx="1458834" cy="90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4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4965F43-CE6F-4DB6-A945-5FD43ED60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43" b="52959"/>
          <a:stretch/>
        </p:blipFill>
        <p:spPr>
          <a:xfrm>
            <a:off x="6771861" y="-1715518"/>
            <a:ext cx="5238889" cy="490929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8"/>
            <a:ext cx="5764203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Mum explained to Gwen that love is magic, </a:t>
            </a:r>
          </a:p>
          <a:p>
            <a:pPr algn="ctr">
              <a:lnSpc>
                <a:spcPct val="120000"/>
              </a:lnSpc>
            </a:pPr>
            <a:endParaRPr lang="en-GB" sz="8600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She explained that love can grow and is big enough to share.</a:t>
            </a: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 Mum and dad will always love Gwen to the Moon and back and nothing will ever change that.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7807F8-AD9D-4B6F-8158-F9CB13C5C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39" b="94361" l="9916" r="89451">
                        <a14:foregroundMark x1="35654" y1="8647" x2="35654" y2="8647"/>
                        <a14:foregroundMark x1="66034" y1="6015" x2="66034" y2="6015"/>
                        <a14:foregroundMark x1="49367" y1="94361" x2="49367" y2="94361"/>
                        <a14:foregroundMark x1="34177" y1="5639" x2="34177" y2="56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2" y="2579067"/>
            <a:ext cx="6712988" cy="37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70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7"/>
            <a:ext cx="6509923" cy="5545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Dad told Gwen that having a little brother or sister could be so much fun!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could play tag in the trees and even watch Peppa Pig together!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thought this did sound like fun and was starting to look forward to a new brother or sister!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867F32DC-8B43-4C8F-88EF-FE7412F1D6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5500" y1="45674" x2="68500" y2="46383"/>
                        <a14:foregroundMark x1="67750" y1="46099" x2="69625" y2="46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278"/>
          <a:stretch/>
        </p:blipFill>
        <p:spPr>
          <a:xfrm>
            <a:off x="6327423" y="573640"/>
            <a:ext cx="3028612" cy="5710717"/>
          </a:xfrm>
          <a:prstGeom prst="rect">
            <a:avLst/>
          </a:prstGeom>
        </p:spPr>
      </p:pic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53D6C25A-AB7D-4384-A08B-3523E82DA3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435" b="70253" l="4430" r="47046">
                        <a14:foregroundMark x1="38186" y1="45992" x2="33544" y2="42405"/>
                        <a14:foregroundMark x1="29958" y1="48101" x2="37975" y2="48312"/>
                        <a14:foregroundMark x1="22996" y1="68565" x2="22996" y2="68565"/>
                        <a14:foregroundMark x1="37975" y1="66456" x2="37975" y2="66456"/>
                        <a14:foregroundMark x1="45570" y1="60127" x2="45570" y2="60127"/>
                        <a14:foregroundMark x1="47257" y1="60127" x2="47257" y2="60127"/>
                        <a14:foregroundMark x1="36709" y1="70253" x2="36709" y2="70253"/>
                        <a14:foregroundMark x1="35654" y1="31857" x2="35654" y2="31857"/>
                        <a14:foregroundMark x1="33333" y1="31646" x2="33333" y2="31646"/>
                        <a14:backgroundMark x1="33544" y1="36287" x2="33544" y2="36287"/>
                        <a14:backgroundMark x1="33544" y1="36287" x2="31013" y2="38819"/>
                        <a14:backgroundMark x1="30591" y1="38819" x2="28270" y2="40084"/>
                        <a14:backgroundMark x1="16245" y1="46835" x2="16245" y2="46835"/>
                        <a14:backgroundMark x1="14135" y1="45992" x2="14135" y2="45992"/>
                        <a14:backgroundMark x1="32489" y1="31646" x2="32489" y2="31646"/>
                        <a14:backgroundMark x1="37342" y1="31857" x2="37342" y2="31857"/>
                        <a14:backgroundMark x1="34177" y1="31857" x2="34177" y2="31857"/>
                        <a14:backgroundMark x1="36287" y1="31857" x2="36287" y2="31857"/>
                        <a14:backgroundMark x1="31224" y1="40928" x2="31224" y2="40928"/>
                        <a14:backgroundMark x1="31224" y1="40928" x2="28059" y2="409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885" r="50000" b="26738"/>
          <a:stretch/>
        </p:blipFill>
        <p:spPr>
          <a:xfrm>
            <a:off x="8056211" y="3299791"/>
            <a:ext cx="2857501" cy="265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0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372040" y="746385"/>
            <a:ext cx="5711195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told Gwen that there were lots of animals in the Jungle that needed a home and a family like theirs.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rang the jungle Social Worker Nelly to help them find just the right brother or sister for Gwen.   </a:t>
            </a:r>
          </a:p>
        </p:txBody>
      </p:sp>
      <p:pic>
        <p:nvPicPr>
          <p:cNvPr id="12" name="Picture 1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8BEA5E81-5DD2-4E01-AF84-F7DEF36F0F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400" r="87084" b="41456"/>
          <a:stretch/>
        </p:blipFill>
        <p:spPr>
          <a:xfrm>
            <a:off x="2418644" y="3134331"/>
            <a:ext cx="756303" cy="750628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6DFA593-33CA-421D-986F-E8F2A7F523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4539" x2="71000" y2="43972"/>
                        <a14:foregroundMark x1="64125" y1="44255" x2="69125" y2="47801"/>
                        <a14:foregroundMark x1="69625" y1="44965" x2="70000" y2="45674"/>
                        <a14:foregroundMark x1="71625" y1="43262" x2="71125" y2="45248"/>
                        <a14:backgroundMark x1="56250" y1="48227" x2="53750" y2="67518"/>
                        <a14:backgroundMark x1="53750" y1="67518" x2="49250" y2="74468"/>
                        <a14:backgroundMark x1="49250" y1="74468" x2="46250" y2="60709"/>
                        <a14:backgroundMark x1="46250" y1="60709" x2="50875" y2="50496"/>
                        <a14:backgroundMark x1="50875" y1="50496" x2="57000" y2="44965"/>
                        <a14:backgroundMark x1="57000" y1="44965" x2="56875" y2="48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1"/>
          <a:stretch/>
        </p:blipFill>
        <p:spPr>
          <a:xfrm>
            <a:off x="2583543" y="569462"/>
            <a:ext cx="2933012" cy="5710717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FA36618F-5E9C-42DD-BF86-9989064D7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7" b="92974" l="9967" r="89869">
                        <a14:foregroundMark x1="34477" y1="87092" x2="34477" y2="87092"/>
                        <a14:foregroundMark x1="37418" y1="92974" x2="37418" y2="92974"/>
                        <a14:backgroundMark x1="22386" y1="9641" x2="28595" y2="25327"/>
                        <a14:backgroundMark x1="28595" y1="25327" x2="57026" y2="33824"/>
                        <a14:backgroundMark x1="57026" y1="33824" x2="65196" y2="23203"/>
                        <a14:backgroundMark x1="65196" y1="23203" x2="63072" y2="9641"/>
                        <a14:backgroundMark x1="63072" y1="9641" x2="64542" y2="7026"/>
                        <a14:backgroundMark x1="69935" y1="10621" x2="77288" y2="22712"/>
                        <a14:backgroundMark x1="77288" y1="22712" x2="71405" y2="8333"/>
                        <a14:backgroundMark x1="71405" y1="8333" x2="72549" y2="21732"/>
                        <a14:backgroundMark x1="72549" y1="21732" x2="76144" y2="27451"/>
                        <a14:backgroundMark x1="66667" y1="27451" x2="66667" y2="27451"/>
                        <a14:backgroundMark x1="63072" y1="26797" x2="61928" y2="25327"/>
                        <a14:backgroundMark x1="73366" y1="25654" x2="82026" y2="14706"/>
                        <a14:backgroundMark x1="82026" y1="14706" x2="75490" y2="11111"/>
                        <a14:backgroundMark x1="50654" y1="12582" x2="56046" y2="25327"/>
                        <a14:backgroundMark x1="56046" y1="25327" x2="45588" y2="36601"/>
                        <a14:backgroundMark x1="45588" y1="36601" x2="22549" y2="34641"/>
                        <a14:backgroundMark x1="22549" y1="34641" x2="18791" y2="21569"/>
                        <a14:backgroundMark x1="18791" y1="21569" x2="29575" y2="13562"/>
                        <a14:backgroundMark x1="29575" y1="13562" x2="46895" y2="11765"/>
                        <a14:backgroundMark x1="79575" y1="19444" x2="79902" y2="25327"/>
                        <a14:backgroundMark x1="72549" y1="25327" x2="73366" y2="30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529" flipH="1">
            <a:off x="2089276" y="1355238"/>
            <a:ext cx="2777717" cy="3622879"/>
          </a:xfrm>
          <a:prstGeom prst="rect">
            <a:avLst/>
          </a:prstGeom>
        </p:spPr>
      </p:pic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D2D91FDB-4E80-4478-BA31-7B608469B226}"/>
              </a:ext>
            </a:extLst>
          </p:cNvPr>
          <p:cNvSpPr/>
          <p:nvPr/>
        </p:nvSpPr>
        <p:spPr>
          <a:xfrm>
            <a:off x="391886" y="232229"/>
            <a:ext cx="2627085" cy="1579749"/>
          </a:xfrm>
          <a:prstGeom prst="cloudCallout">
            <a:avLst>
              <a:gd name="adj1" fmla="val 31101"/>
              <a:gd name="adj2" fmla="val 7536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 descr="A picture containing table&#10;&#10;Description automatically generated">
            <a:extLst>
              <a:ext uri="{FF2B5EF4-FFF2-40B4-BE49-F238E27FC236}">
                <a16:creationId xmlns:a16="http://schemas.microsoft.com/office/drawing/2014/main" id="{8A96092B-998F-4F86-B664-1A750AE0B2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1108765" y="609141"/>
            <a:ext cx="1256973" cy="97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4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596900"/>
            <a:ext cx="5711195" cy="5499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It was Nelly’s job to look after little animals and make sure they are looked after just the right way.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Sometimes Nelly had to find new families for the animals and it was a tough job finding the perfect family.    </a:t>
            </a:r>
          </a:p>
        </p:txBody>
      </p:sp>
      <p:pic>
        <p:nvPicPr>
          <p:cNvPr id="2" name="Picture 1" descr="A picture containing table&#10;&#10;Description automatically generated">
            <a:extLst>
              <a:ext uri="{FF2B5EF4-FFF2-40B4-BE49-F238E27FC236}">
                <a16:creationId xmlns:a16="http://schemas.microsoft.com/office/drawing/2014/main" id="{5334F2F7-A7DB-4F5B-94F5-02B1CBFCC2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5972865" y="3441700"/>
            <a:ext cx="4187135" cy="3243817"/>
          </a:xfrm>
          <a:prstGeom prst="rect">
            <a:avLst/>
          </a:prstGeom>
        </p:spPr>
      </p:pic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0A42C88E-E805-4998-B47B-9BB4F2AD0E5E}"/>
              </a:ext>
            </a:extLst>
          </p:cNvPr>
          <p:cNvSpPr/>
          <p:nvPr/>
        </p:nvSpPr>
        <p:spPr>
          <a:xfrm>
            <a:off x="7239000" y="172483"/>
            <a:ext cx="4860471" cy="2523178"/>
          </a:xfrm>
          <a:prstGeom prst="cloudCallout">
            <a:avLst>
              <a:gd name="adj1" fmla="val -27167"/>
              <a:gd name="adj2" fmla="val 8543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BA1E7AA-A5A2-47E6-AEC0-1BD9C9A30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525" y="0"/>
            <a:ext cx="3849460" cy="26962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967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8"/>
            <a:ext cx="5711195" cy="56484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had been looking for the perfect family for a little boy named Sammy who really needed a good home. </a:t>
            </a:r>
          </a:p>
          <a:p>
            <a:pPr algn="ctr">
              <a:lnSpc>
                <a:spcPct val="11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en-GB" dirty="0">
                <a:latin typeface="Century Schoolbook" panose="02040604050505020304" pitchFamily="18" charset="0"/>
              </a:rPr>
              <a:t>She thought that Gwen’s family would be perfect for little Sammy. </a:t>
            </a:r>
          </a:p>
        </p:txBody>
      </p:sp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775" y="-314801"/>
            <a:ext cx="7447228" cy="7839188"/>
          </a:xfrm>
          <a:prstGeom prst="rect">
            <a:avLst/>
          </a:prstGeom>
        </p:spPr>
      </p:pic>
      <p:pic>
        <p:nvPicPr>
          <p:cNvPr id="3" name="Picture 2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9FF940A1-189B-4242-B57F-33F23030F5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15" r="50000" b="6072"/>
          <a:stretch/>
        </p:blipFill>
        <p:spPr>
          <a:xfrm>
            <a:off x="8458437" y="190499"/>
            <a:ext cx="2257425" cy="19177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4162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8684" y1="19500" x2="53947" y2="29000"/>
                        <a14:backgroundMark x1="53947" y1="29000" x2="60789" y2="29250"/>
                        <a14:backgroundMark x1="60789" y1="29250" x2="71842" y2="18500"/>
                        <a14:backgroundMark x1="46053" y1="14000" x2="81053" y2="23250"/>
                        <a14:backgroundMark x1="81053" y1="23250" x2="81053" y2="23250"/>
                        <a14:backgroundMark x1="45526" y1="31000" x2="51579" y2="31000"/>
                        <a14:backgroundMark x1="33947" y1="51500" x2="39474" y2="54750"/>
                        <a14:backgroundMark x1="39474" y1="54750" x2="42632" y2="60500"/>
                        <a14:backgroundMark x1="42632" y1="60500" x2="49474" y2="65250"/>
                        <a14:backgroundMark x1="49474" y1="65250" x2="57632" y2="64750"/>
                        <a14:backgroundMark x1="57632" y1="64750" x2="57368" y2="58250"/>
                        <a14:backgroundMark x1="57368" y1="58250" x2="65526" y2="40750"/>
                        <a14:backgroundMark x1="65526" y1="40750" x2="70000" y2="46500"/>
                        <a14:backgroundMark x1="70000" y1="46500" x2="68421" y2="75500"/>
                        <a14:backgroundMark x1="68421" y1="75500" x2="71579" y2="82250"/>
                        <a14:backgroundMark x1="71579" y1="82250" x2="53947" y2="85750"/>
                        <a14:backgroundMark x1="53947" y1="85750" x2="30526" y2="85500"/>
                        <a14:backgroundMark x1="30526" y1="85500" x2="24211" y2="82250"/>
                        <a14:backgroundMark x1="24211" y1="82250" x2="34474" y2="5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1097">
            <a:off x="-1823693" y="276148"/>
            <a:ext cx="8827954" cy="92925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138802" y="609600"/>
            <a:ext cx="5711195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told mum and dad all about little Sammy and mum and dad agreed that he sounded like the perfect little boy for them and would make a great little brother for Gwen!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0C7B7B3-6683-468B-A63D-E89BC4C18F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7017113" y="3830599"/>
            <a:ext cx="5855606" cy="28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08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168400" y="609600"/>
            <a:ext cx="7681597" cy="5676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felt very strange!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She was excited about having a little brother but was also nervous in case Sammy did not like her?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What if Sammy didn’t like playing tag in the trees or eating watermelons?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What if Sammy wanted someone else as  their big sister?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Gwen’s tummy began to feel very bubbly. </a:t>
            </a:r>
          </a:p>
        </p:txBody>
      </p:sp>
      <p:pic>
        <p:nvPicPr>
          <p:cNvPr id="9" name="Picture 8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B1E4E318-4FE3-414D-B29F-98E345C48B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549" b="88186" l="55485" r="95148">
                        <a14:foregroundMark x1="59494" y1="70464" x2="59494" y2="70464"/>
                        <a14:foregroundMark x1="55485" y1="70464" x2="55485" y2="70464"/>
                        <a14:foregroundMark x1="57173" y1="72785" x2="57173" y2="72785"/>
                        <a14:foregroundMark x1="56751" y1="75316" x2="56751" y2="753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22" t="57117" b="8247"/>
          <a:stretch/>
        </p:blipFill>
        <p:spPr>
          <a:xfrm>
            <a:off x="8386447" y="2384621"/>
            <a:ext cx="4112728" cy="3064864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86FB5EB-FB20-4BB5-A223-F69BD4ABE9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49" b="28636" l="81250" r="98500">
                        <a14:foregroundMark x1="88125" y1="7796" x2="91875" y2="8246"/>
                        <a14:foregroundMark x1="91875" y1="8246" x2="93631" y2="7750"/>
                        <a14:foregroundMark x1="81064" y1="16319" x2="81250" y2="18441"/>
                        <a14:foregroundMark x1="81250" y1="18441" x2="81875" y2="19340"/>
                        <a14:foregroundMark x1="81375" y1="21739" x2="81375" y2="21739"/>
                        <a14:foregroundMark x1="98875" y1="23388" x2="98500" y2="26837"/>
                        <a14:foregroundMark x1="98500" y1="26837" x2="97875" y2="28336"/>
                        <a14:foregroundMark x1="94750" y1="5547" x2="94750" y2="5547"/>
                        <a14:foregroundMark x1="94250" y1="4348" x2="94250" y2="4348"/>
                        <a14:backgroundMark x1="90875" y1="3148" x2="90875" y2="3148"/>
                        <a14:backgroundMark x1="90250" y1="2999" x2="90250" y2="2999"/>
                        <a14:backgroundMark x1="87625" y1="3448" x2="93000" y2="1949"/>
                        <a14:backgroundMark x1="94958" y1="5547" x2="95625" y2="6747"/>
                        <a14:backgroundMark x1="94292" y1="4348" x2="94958" y2="5547"/>
                        <a14:backgroundMark x1="93625" y1="3148" x2="94292" y2="4348"/>
                        <a14:backgroundMark x1="95625" y1="6747" x2="95750" y2="8096"/>
                        <a14:backgroundMark x1="82500" y1="13343" x2="82500" y2="13343"/>
                        <a14:backgroundMark x1="83250" y1="12894" x2="83250" y2="12894"/>
                        <a14:backgroundMark x1="80875" y1="10945" x2="84875" y2="13343"/>
                        <a14:backgroundMark x1="81625" y1="13193" x2="80750" y2="16192"/>
                        <a14:backgroundMark x1="85375" y1="16042" x2="92375" y2="16042"/>
                        <a14:backgroundMark x1="92375" y1="16042" x2="97250" y2="15892"/>
                        <a14:backgroundMark x1="86250" y1="5547" x2="86250" y2="5547"/>
                        <a14:backgroundMark x1="86250" y1="8546" x2="86250" y2="8546"/>
                        <a14:backgroundMark x1="84625" y1="8696" x2="84625" y2="8696"/>
                        <a14:backgroundMark x1="85625" y1="5997" x2="84000" y2="12594"/>
                        <a14:backgroundMark x1="96250" y1="5547" x2="97625" y2="12594"/>
                        <a14:backgroundMark x1="89375" y1="15442" x2="89375" y2="15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808" t="-1" r="229" b="83564"/>
          <a:stretch/>
        </p:blipFill>
        <p:spPr>
          <a:xfrm rot="755201">
            <a:off x="9121352" y="2626254"/>
            <a:ext cx="2389648" cy="1559512"/>
          </a:xfrm>
          <a:prstGeom prst="rect">
            <a:avLst/>
          </a:prstGeom>
        </p:spPr>
      </p:pic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EB52C3E2-BF2D-4265-ABF4-E3BCB0F89D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50" b="93857" l="6540" r="93460">
                        <a14:foregroundMark x1="79325" y1="7850" x2="79325" y2="7850"/>
                        <a14:foregroundMark x1="93460" y1="55290" x2="93460" y2="55290"/>
                        <a14:foregroundMark x1="6751" y1="74403" x2="6751" y2="74403"/>
                        <a14:foregroundMark x1="20042" y1="93857" x2="20042" y2="93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60418">
            <a:off x="10312498" y="2604717"/>
            <a:ext cx="1240341" cy="76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79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937000" y="850900"/>
            <a:ext cx="7681597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told Gwen they were nervous too and it was ok to be worried about having a new brother.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told her that Sammy may find it difficult to settle in with their family and home at first.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As Sammy is coming to a brand new strange family he was probably just as scared as Gwen was, maybe even a little more scared and worried than her.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 realised that she was going to be the big sister and help Sammy to settle into his new family.  </a:t>
            </a:r>
          </a:p>
        </p:txBody>
      </p:sp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751414C8-BF98-48BF-B2F2-A9A0523879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76" b="30380" l="35021" r="64557">
                        <a14:foregroundMark x1="36498" y1="8650" x2="36498" y2="8650"/>
                        <a14:foregroundMark x1="35232" y1="9705" x2="35232" y2="9705"/>
                        <a14:foregroundMark x1="64557" y1="22785" x2="64557" y2="22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43" r="33563" b="66070"/>
          <a:stretch/>
        </p:blipFill>
        <p:spPr>
          <a:xfrm>
            <a:off x="1787646" y="3727726"/>
            <a:ext cx="2149354" cy="227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7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42900" y="2527300"/>
            <a:ext cx="11275697" cy="36804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Gwen, mum and dad started to get the tree house ready for Sammy.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got to meet Sammy too and they said that he was very lovely and sweet.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told Gwen that very soon Sammy would be able to come home to live with them.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006110" y="-328061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6377637" y="-328060"/>
            <a:ext cx="2919097" cy="2855359"/>
          </a:xfrm>
          <a:prstGeom prst="rect">
            <a:avLst/>
          </a:prstGeom>
        </p:spPr>
      </p:pic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EC6A397B-F27C-4F84-9CC3-65A757A6F0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65" b="44515" l="66456" r="96203">
                        <a14:foregroundMark x1="91772" y1="6118" x2="91772" y2="6118"/>
                        <a14:foregroundMark x1="72363" y1="3165" x2="72363" y2="3165"/>
                        <a14:foregroundMark x1="69198" y1="3165" x2="69198" y2="3165"/>
                        <a14:foregroundMark x1="91350" y1="13291" x2="91350" y2="13291"/>
                        <a14:foregroundMark x1="94093" y1="11814" x2="94093" y2="11814"/>
                        <a14:foregroundMark x1="73207" y1="41983" x2="73207" y2="41983"/>
                        <a14:foregroundMark x1="72363" y1="44515" x2="72363" y2="44515"/>
                        <a14:backgroundMark x1="71519" y1="2532" x2="71519" y2="2532"/>
                        <a14:backgroundMark x1="68776" y1="3165" x2="68776" y2="3165"/>
                        <a14:backgroundMark x1="72152" y1="7806" x2="72152" y2="7806"/>
                        <a14:backgroundMark x1="71308" y1="12025" x2="71308" y2="12025"/>
                        <a14:backgroundMark x1="72574" y1="3586" x2="72574" y2="3586"/>
                        <a14:backgroundMark x1="75105" y1="9705" x2="75105" y2="9705"/>
                        <a14:backgroundMark x1="81646" y1="8650" x2="81646" y2="8650"/>
                        <a14:backgroundMark x1="91350" y1="6962" x2="91350" y2="6962"/>
                        <a14:backgroundMark x1="91350" y1="16456" x2="91350" y2="16456"/>
                        <a14:backgroundMark x1="93249" y1="12236" x2="93249" y2="12236"/>
                        <a14:backgroundMark x1="92405" y1="13924" x2="92405" y2="139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929" b="52862"/>
          <a:stretch/>
        </p:blipFill>
        <p:spPr>
          <a:xfrm>
            <a:off x="4796869" y="384313"/>
            <a:ext cx="1882841" cy="239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0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42900" y="650228"/>
            <a:ext cx="11275697" cy="55575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Join us in the next chapter to see what happens when Sammy comes to live with Gwen and her family.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525189" y="3352413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5980748" y="3352412"/>
            <a:ext cx="2919097" cy="2855359"/>
          </a:xfrm>
          <a:prstGeom prst="rect">
            <a:avLst/>
          </a:prstGeom>
        </p:spPr>
      </p:pic>
      <p:pic>
        <p:nvPicPr>
          <p:cNvPr id="4" name="Picture 3" descr="A picture containing drawing, box&#10;&#10;Description automatically generated">
            <a:extLst>
              <a:ext uri="{FF2B5EF4-FFF2-40B4-BE49-F238E27FC236}">
                <a16:creationId xmlns:a16="http://schemas.microsoft.com/office/drawing/2014/main" id="{2F42DA9F-6FA2-44E3-A552-066DCDBC44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037" b="89726" l="37131" r="63713">
                        <a14:foregroundMark x1="62869" y1="78311" x2="62869" y2="78311"/>
                        <a14:foregroundMark x1="37131" y1="76712" x2="37131" y2="76712"/>
                        <a14:foregroundMark x1="44515" y1="89726" x2="44515" y2="89726"/>
                        <a14:foregroundMark x1="56329" y1="68265" x2="56329" y2="68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209" t="65370" r="32594" b="7809"/>
          <a:stretch/>
        </p:blipFill>
        <p:spPr>
          <a:xfrm>
            <a:off x="4790755" y="4903303"/>
            <a:ext cx="1934818" cy="144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1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D7DAF9BA301F4FB81D90080377656B" ma:contentTypeVersion="0" ma:contentTypeDescription="Create a new document." ma:contentTypeScope="" ma:versionID="b7793b83d27faa092bcf391c83f486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84c390a07b92f3072bc78982b6f0c3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2BF5818-77F0-4F4C-A074-D21CDD3D2F10}"/>
</file>

<file path=customXml/itemProps2.xml><?xml version="1.0" encoding="utf-8"?>
<ds:datastoreItem xmlns:ds="http://schemas.openxmlformats.org/officeDocument/2006/customXml" ds:itemID="{57CF5A07-F667-434D-B0B2-624F7DC150A6}"/>
</file>

<file path=customXml/itemProps3.xml><?xml version="1.0" encoding="utf-8"?>
<ds:datastoreItem xmlns:ds="http://schemas.openxmlformats.org/officeDocument/2006/customXml" ds:itemID="{AC545FD8-8EB0-4FDF-A087-42DF376B0B14}"/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590</Words>
  <Application>Microsoft Office PowerPoint</Application>
  <PresentationFormat>Widescreen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Century Schoolbook</vt:lpstr>
      <vt:lpstr>Office Theme</vt:lpstr>
      <vt:lpstr>A New Brother for Gwen!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Brother for</dc:title>
  <dc:creator>Janine Griffiths</dc:creator>
  <cp:lastModifiedBy>Janine Griffiths</cp:lastModifiedBy>
  <cp:revision>27</cp:revision>
  <dcterms:created xsi:type="dcterms:W3CDTF">2020-10-05T10:39:14Z</dcterms:created>
  <dcterms:modified xsi:type="dcterms:W3CDTF">2020-10-27T15:00:58Z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0x0101003AD7DAF9BA301F4FB81D90080377656B</vt:lpwstr>
  </property>
  <property fmtid="{D5CDD505-2E9C-101B-9397-08002B2CF9AE}" pid="3" name="Order">
    <vt:r8>100</vt:r8>
  </property>
</Properties>
</file>