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3" r:id="rId17"/>
    <p:sldId id="274" r:id="rId18"/>
    <p:sldId id="27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64C2D-16C3-40C8-9E0E-6CA10DBD47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950772-EE4E-41AD-8401-222E71076B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7A692C-04F2-41F7-AE57-9043C770A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05/10/2020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C9292D-10BC-4997-9534-73FEBBEEA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7B91B4-D3FE-4EDA-82A3-1B1966D54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4568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BF682-A6F6-4A3D-A83D-F69F3462B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E9106-3750-4CBF-8BC8-CAA7A028F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1FDC2-D2A7-46EF-A539-B52CAAFF0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05/10/2020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FC1DC-1BF9-4B03-9C14-3BF8DA4FD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D3C04-317B-48D5-BE7F-6EE0025B7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6159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7F75C-A9AA-43BE-899F-7AE3103C5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48C1EB-2A05-4E8B-A762-DCA19AEE4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2443B2-94B5-4482-A751-B620009FC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05/10/2020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CDA61-D98C-44F1-B299-9CABCD0A9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1133D-523A-4266-8A2F-DD0E367A1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0232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5C10D-ED19-421C-AB17-12DFF33D0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45F90-3311-46EA-9DC5-98284EC5BC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73E4B2-8036-483C-943C-7A72A34CE5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C8B5D1-B12D-41D2-9550-AA0B949EDE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05/10/2020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D69067-0179-487F-932B-45DEB4CC4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5AE2C0-8B88-4F69-BE6B-3E8928EC5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360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27D405-F7B8-43F3-910F-7738A65A7D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69B1A9-2F9D-4A6B-8B7B-BE7E64509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3621E1-3718-43E3-83B6-605C9B24C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22E038-5B07-41C5-827D-FE82EAF350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66BB95-DBED-4B34-A471-B5C74DF8F1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91AE72-DA5C-4EA2-9125-2AADA36B2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05/10/2020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F0C615-2C16-4DF8-9220-970392C52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2873185-40EC-441C-A2E1-B33F14619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5679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832DE-F758-47D7-ACE9-A2B253786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FD92B8-566C-4904-BEA8-012A7C401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05/10/2020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363C6E-5E1D-4421-BE2C-47514D335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4779BE-E117-44AC-BAE2-02ABCBB1D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5403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945E8D-405D-4417-B90C-78ED0BDD0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05/10/2020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3032B0-4A6A-4FB8-B0E9-6664AEFA5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2E78D0-BA8B-445E-9717-CA4FC7BC5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1542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C8F03-36BA-460C-BE07-514E1DAAF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F6C37-36C6-44E3-9455-79C0CAF1F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2A5951-F747-407E-BB3A-4CC6B8291A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BD7FA5-AECF-45AA-8691-A70D84F7E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05/10/2020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A4F5DA-FBEF-4817-B50C-1CC92B062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161ED4-532B-4C30-AA56-E2DC6E043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1076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4400E-5B8A-40CA-9053-AAF43E161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B5F822-B645-4F81-8568-44C30F6864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3C3006-F4E8-449A-A868-ADD808ACFF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4A080B-6CEF-40E7-85EA-63B5AA9E6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05/10/2020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30CC15-C4DC-470C-9C06-64EB0B70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4F718D-9C6C-4E99-B0CF-CDA9BC1BA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294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7B22B-F583-4F03-8647-015208D78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F19052-060E-47ED-8C81-7B9B93DC09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A61CA-C9A2-49FC-976C-B2ED5AEE9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05/10/2020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BFE47-36EB-476D-BC2A-3E887D97C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89104-61E7-41AF-89E4-985225E6B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81459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83E717-8819-4A74-BA19-A486EA9003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9AEE53-4A05-4E52-920F-EE6ECDA074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46D7A-154E-4A75-B451-506F06B25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61AB9-0B65-4058-B6A4-F136684BC0EF}" type="datetimeFigureOut">
              <a:rPr lang="en-GB" smtClean="0"/>
              <a:t>05/10/2020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56755-2DAA-4CEE-912C-4F12D54CD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B5AC03-7861-4800-B64B-3C1F4BB12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6362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1000"/>
            <a:lum/>
          </a:blip>
          <a:srcRect/>
          <a:stretch>
            <a:fillRect t="-20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7C3E919-E058-4B11-96AA-3930CB2C6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F0088C-26C6-4BF0-899D-E832056A36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444B86-D3F9-45AC-8E31-E490A8B913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61AB9-0B65-4058-B6A4-F136684BC0EF}" type="datetimeFigureOut">
              <a:rPr lang="en-GB" smtClean="0"/>
              <a:t>05/10/2020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B3BF2-288F-4C10-ADE6-33B86A3991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48662-0668-4725-B30F-517EA1DB28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0C0A9-6A7D-4C19-B489-ABF257F7D8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246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2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hdphoto" Target="../media/hdphoto3.wdp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microsoft.com/office/2007/relationships/hdphoto" Target="../media/hdphoto2.wdp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2.wdp"/><Relationship Id="rId7" Type="http://schemas.openxmlformats.org/officeDocument/2006/relationships/image" Target="../media/image2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microsoft.com/office/2007/relationships/hdphoto" Target="../media/hdphoto2.wdp"/><Relationship Id="rId7" Type="http://schemas.openxmlformats.org/officeDocument/2006/relationships/image" Target="../media/image26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24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1685B-425D-4277-8B0D-349070BD6D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97945" y="2714248"/>
            <a:ext cx="6396110" cy="3094893"/>
          </a:xfr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r>
              <a:rPr lang="en-GB" dirty="0">
                <a:latin typeface="Century Schoolbook" panose="02040604050505020304" pitchFamily="18" charset="0"/>
              </a:rPr>
              <a:t>George gets a new brother!</a:t>
            </a:r>
            <a:br>
              <a:rPr lang="en-GB" dirty="0">
                <a:latin typeface="Century Schoolbook" panose="02040604050505020304" pitchFamily="18" charset="0"/>
              </a:rPr>
            </a:b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15" name="Picture 1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7258276-3713-46F0-B86D-DE2B5E2FB20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984" b="63118" l="52000" r="73875">
                        <a14:foregroundMark x1="61625" y1="33583" x2="61625" y2="33583"/>
                        <a14:foregroundMark x1="60750" y1="40330" x2="63375" y2="41079"/>
                        <a14:foregroundMark x1="63375" y1="41079" x2="65875" y2="40780"/>
                        <a14:foregroundMark x1="65875" y1="40780" x2="66500" y2="40630"/>
                        <a14:foregroundMark x1="62250" y1="44978" x2="64375" y2="44678"/>
                        <a14:foregroundMark x1="71750" y1="45727" x2="71750" y2="45727"/>
                        <a14:foregroundMark x1="73000" y1="43928" x2="73000" y2="43928"/>
                        <a14:foregroundMark x1="73875" y1="47526" x2="73875" y2="47526"/>
                        <a14:foregroundMark x1="68750" y1="62519" x2="68750" y2="62519"/>
                        <a14:foregroundMark x1="58625" y1="63118" x2="58625" y2="63118"/>
                        <a14:foregroundMark x1="60000" y1="39130" x2="61000" y2="43028"/>
                        <a14:foregroundMark x1="61000" y1="43028" x2="61750" y2="43928"/>
                        <a14:backgroundMark x1="72875" y1="45727" x2="72875" y2="45727"/>
                        <a14:backgroundMark x1="69000" y1="44078" x2="69000" y2="440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550" t="30704" r="24889" b="34873"/>
          <a:stretch/>
        </p:blipFill>
        <p:spPr>
          <a:xfrm rot="155747">
            <a:off x="3465043" y="905181"/>
            <a:ext cx="2087636" cy="234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94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5905501" y="928621"/>
            <a:ext cx="5688496" cy="5000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This is George,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He is super excited because today is the day George gets to meet his new little brother Link.</a:t>
            </a:r>
            <a:br>
              <a:rPr lang="en-GB" dirty="0">
                <a:latin typeface="Century Schoolbook" panose="02040604050505020304" pitchFamily="18" charset="0"/>
              </a:rPr>
            </a:b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4" name="Picture 3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BFD4340-8D3C-4031-9BD5-90BF9EE0A0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267" b="98351" l="53500" r="80875">
                        <a14:foregroundMark x1="62125" y1="68516" x2="62125" y2="68516"/>
                        <a14:foregroundMark x1="73550" y1="76619" x2="80875" y2="79010"/>
                        <a14:foregroundMark x1="70772" y1="75712" x2="71691" y2="76012"/>
                        <a14:foregroundMark x1="69823" y1="75402" x2="70772" y2="75712"/>
                        <a14:foregroundMark x1="59750" y1="72114" x2="68604" y2="75004"/>
                        <a14:foregroundMark x1="68925" y1="74693" x2="60125" y2="71514"/>
                        <a14:foregroundMark x1="71746" y1="75712" x2="69949" y2="75063"/>
                        <a14:foregroundMark x1="80875" y1="79010" x2="73311" y2="76278"/>
                        <a14:foregroundMark x1="60125" y1="71514" x2="63625" y2="71364"/>
                        <a14:foregroundMark x1="63625" y1="71364" x2="64500" y2="71364"/>
                        <a14:foregroundMark x1="60625" y1="96702" x2="60625" y2="96702"/>
                        <a14:foregroundMark x1="68000" y1="97301" x2="68000" y2="97301"/>
                        <a14:foregroundMark x1="61125" y1="78561" x2="63250" y2="78261"/>
                        <a14:foregroundMark x1="60375" y1="66267" x2="60375" y2="66267"/>
                        <a14:foregroundMark x1="56875" y1="70915" x2="56125" y2="74663"/>
                        <a14:foregroundMark x1="56125" y1="74663" x2="62500" y2="78111"/>
                        <a14:foregroundMark x1="62500" y1="78111" x2="64500" y2="78561"/>
                        <a14:foregroundMark x1="58625" y1="85757" x2="58750" y2="88306"/>
                        <a14:foregroundMark x1="57625" y1="98351" x2="57500" y2="98351"/>
                        <a14:foregroundMark x1="57500" y1="98351" x2="57500" y2="98351"/>
                        <a14:backgroundMark x1="71750" y1="75712" x2="71750" y2="75712"/>
                        <a14:backgroundMark x1="73125" y1="76012" x2="73125" y2="76012"/>
                        <a14:backgroundMark x1="73125" y1="76012" x2="72500" y2="76312"/>
                        <a14:backgroundMark x1="72500" y1="76312" x2="71875" y2="76312"/>
                        <a14:backgroundMark x1="67250" y1="77811" x2="69875" y2="75262"/>
                        <a14:backgroundMark x1="69875" y1="75262" x2="69875" y2="751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354" t="64796" r="26653" b="558"/>
          <a:stretch/>
        </p:blipFill>
        <p:spPr>
          <a:xfrm rot="366181">
            <a:off x="1918680" y="2390354"/>
            <a:ext cx="3386032" cy="444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4833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329784" y="756343"/>
            <a:ext cx="5436016" cy="5000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George’s Mum and Dad have already met Link and have said he is a lovely, cute little boy.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But Link isn’t like George, he isn’t a happy little monkey like George!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Link is a little Sloth!</a:t>
            </a: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  </a:t>
            </a:r>
            <a:br>
              <a:rPr lang="en-GB" dirty="0">
                <a:latin typeface="Century Schoolbook" panose="02040604050505020304" pitchFamily="18" charset="0"/>
              </a:rPr>
            </a:b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3F21D3BE-21AC-4D60-8B2D-5539453681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67" b="92199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4000" y1="42695" x2="68750" y2="49787"/>
                        <a14:foregroundMark x1="68750" y1="49787" x2="66750" y2="41560"/>
                        <a14:foregroundMark x1="66750" y1="41560" x2="66125" y2="41277"/>
                        <a14:foregroundMark x1="64250" y1="45390" x2="70500" y2="43262"/>
                        <a14:foregroundMark x1="70500" y1="43830" x2="71625" y2="48936"/>
                        <a14:foregroundMark x1="71375" y1="43830" x2="73375" y2="48227"/>
                        <a14:foregroundMark x1="55500" y1="8794" x2="55500" y2="8794"/>
                        <a14:foregroundMark x1="49000" y1="15461" x2="49000" y2="15461"/>
                        <a14:foregroundMark x1="54625" y1="7092" x2="54625" y2="7092"/>
                        <a14:foregroundMark x1="54625" y1="7092" x2="51875" y2="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510" y="1322941"/>
            <a:ext cx="5855606" cy="5710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487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4241800" y="928621"/>
            <a:ext cx="7088809" cy="50007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>
                <a:latin typeface="Century Schoolbook" panose="02040604050505020304" pitchFamily="18" charset="0"/>
              </a:rPr>
              <a:t>Mum and dad reminded George that Link may be very nervous today and that George must be grown up and be calm around him so he doesn’t get scared. </a:t>
            </a: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 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3" name="Picture 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1F6FDBB-CAAD-4CAF-B998-9857E37D3E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5000" y1="44539" x2="65500" y2="49929"/>
                        <a14:foregroundMark x1="65500" y1="49929" x2="67750" y2="55035"/>
                        <a14:foregroundMark x1="67750" y1="55035" x2="72500" y2="44681"/>
                        <a14:foregroundMark x1="72500" y1="44681" x2="70375" y2="43972"/>
                        <a14:foregroundMark x1="69125" y1="43972" x2="65375" y2="47943"/>
                        <a14:foregroundMark x1="65375" y1="47943" x2="71250" y2="45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2321"/>
          <a:stretch/>
        </p:blipFill>
        <p:spPr>
          <a:xfrm>
            <a:off x="-955958" y="3111500"/>
            <a:ext cx="8057048" cy="374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6552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5397500" y="915920"/>
            <a:ext cx="5437809" cy="542137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George was soooo excited but promised he would stay calm around Link.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He really did not want to scare Link. </a:t>
            </a:r>
          </a:p>
          <a:p>
            <a:pPr algn="ctr"/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9" name="Picture 8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DC5270B3-9F2C-4298-A231-D5C7697C7C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717" b="98801" l="29250" r="46750">
                        <a14:foregroundMark x1="40125" y1="68516" x2="40125" y2="68516"/>
                        <a14:foregroundMark x1="38000" y1="66717" x2="38000" y2="66717"/>
                        <a14:foregroundMark x1="37250" y1="70915" x2="38500" y2="75712"/>
                        <a14:foregroundMark x1="38500" y1="75712" x2="42250" y2="77061"/>
                        <a14:foregroundMark x1="42250" y1="77061" x2="36500" y2="71664"/>
                        <a14:foregroundMark x1="37250" y1="70615" x2="41500" y2="69415"/>
                        <a14:foregroundMark x1="41500" y1="69415" x2="43250" y2="73313"/>
                        <a14:foregroundMark x1="43250" y1="73313" x2="38750" y2="73763"/>
                        <a14:foregroundMark x1="38750" y1="73763" x2="38125" y2="69715"/>
                        <a14:foregroundMark x1="46750" y1="72864" x2="46750" y2="75112"/>
                        <a14:foregroundMark x1="31000" y1="79910" x2="31000" y2="79910"/>
                        <a14:foregroundMark x1="38250" y1="95352" x2="38250" y2="95352"/>
                        <a14:foregroundMark x1="35500" y1="97901" x2="35500" y2="97901"/>
                        <a14:foregroundMark x1="43000" y1="98801" x2="43000" y2="988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08" t="66220" r="51312"/>
          <a:stretch/>
        </p:blipFill>
        <p:spPr>
          <a:xfrm>
            <a:off x="2106771" y="2908300"/>
            <a:ext cx="2757329" cy="3615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12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2557-DCDA-47CC-89E4-B1072FCB4B35}"/>
              </a:ext>
            </a:extLst>
          </p:cNvPr>
          <p:cNvSpPr txBox="1">
            <a:spLocks/>
          </p:cNvSpPr>
          <p:nvPr/>
        </p:nvSpPr>
        <p:spPr>
          <a:xfrm>
            <a:off x="503583" y="530088"/>
            <a:ext cx="8488017" cy="62020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GB" dirty="0">
              <a:latin typeface="Century Schoolbook" panose="02040604050505020304" pitchFamily="18" charset="0"/>
            </a:endParaRPr>
          </a:p>
          <a:p>
            <a:pPr algn="ctr"/>
            <a:r>
              <a:rPr lang="en-GB" dirty="0">
                <a:latin typeface="Century Schoolbook" panose="02040604050505020304" pitchFamily="18" charset="0"/>
              </a:rPr>
              <a:t>  Suddenly…..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 could hear some elephant footprints walking towards the tree house!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It was Nelly and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she had Link with her!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George’s tummy began to feel bubbly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again, he really hoped that Link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would like him.</a:t>
            </a:r>
          </a:p>
        </p:txBody>
      </p:sp>
      <p:pic>
        <p:nvPicPr>
          <p:cNvPr id="9" name="Picture 8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C5C3E149-7167-4D0D-85A0-60EF9B85D7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99" b="29085" l="2375" r="23875">
                        <a14:foregroundMark x1="14250" y1="2399" x2="14250" y2="2399"/>
                        <a14:foregroundMark x1="12750" y1="1499" x2="12750" y2="1499"/>
                        <a14:foregroundMark x1="13250" y1="3298" x2="14250" y2="9895"/>
                        <a14:foregroundMark x1="14250" y1="9895" x2="19000" y2="5397"/>
                        <a14:foregroundMark x1="19000" y1="5397" x2="20125" y2="3448"/>
                        <a14:foregroundMark x1="2375" y1="23238" x2="2375" y2="23238"/>
                        <a14:foregroundMark x1="5500" y1="29085" x2="5500" y2="290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3373" b="68100"/>
          <a:stretch/>
        </p:blipFill>
        <p:spPr>
          <a:xfrm flipH="1">
            <a:off x="8021923" y="3419268"/>
            <a:ext cx="3971294" cy="374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848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31797" y="750564"/>
            <a:ext cx="5764203" cy="53568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 took a big breath and walked over to meet Link.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Mum and dad were right.. Link was super cute!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Link looked at George and George could tell Link was just as nervous as him!</a:t>
            </a:r>
          </a:p>
        </p:txBody>
      </p:sp>
      <p:pic>
        <p:nvPicPr>
          <p:cNvPr id="11" name="Picture 10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847EAA13-0261-4881-A31F-5525136A6C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944" b="41299" l="60549" r="95570">
                        <a14:foregroundMark x1="61181" y1="11601" x2="61181" y2="11601"/>
                        <a14:foregroundMark x1="60759" y1="11369" x2="66456" y2="12065"/>
                        <a14:foregroundMark x1="61603" y1="6497" x2="67089" y2="8817"/>
                        <a14:foregroundMark x1="89241" y1="23666" x2="89241" y2="23666"/>
                        <a14:foregroundMark x1="89451" y1="23666" x2="89451" y2="23666"/>
                        <a14:foregroundMark x1="93249" y1="26450" x2="93249" y2="26450"/>
                        <a14:foregroundMark x1="91983" y1="32483" x2="91983" y2="32483"/>
                        <a14:foregroundMark x1="77215" y1="41299" x2="77215" y2="41299"/>
                        <a14:foregroundMark x1="85021" y1="21346" x2="85021" y2="213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338" b="54022"/>
          <a:stretch/>
        </p:blipFill>
        <p:spPr>
          <a:xfrm>
            <a:off x="9147176" y="3123604"/>
            <a:ext cx="3044824" cy="298383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B1E3534-8C68-4CD7-9D71-0D9F9DEFDBF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00" b="31184" l="53250" r="76500">
                        <a14:foregroundMark x1="62625" y1="2699" x2="62625" y2="2699"/>
                        <a14:foregroundMark x1="71750" y1="2099" x2="71750" y2="2099"/>
                        <a14:foregroundMark x1="70000" y1="900" x2="70000" y2="900"/>
                        <a14:foregroundMark x1="63625" y1="4648" x2="59875" y2="6897"/>
                        <a14:foregroundMark x1="59875" y1="6897" x2="59375" y2="6897"/>
                        <a14:foregroundMark x1="53250" y1="17991" x2="54125" y2="20240"/>
                        <a14:foregroundMark x1="76500" y1="25337" x2="76500" y2="25337"/>
                        <a14:foregroundMark x1="72500" y1="31184" x2="72500" y2="311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486" r="20897" b="66235"/>
          <a:stretch/>
        </p:blipFill>
        <p:spPr>
          <a:xfrm>
            <a:off x="5295900" y="2664138"/>
            <a:ext cx="4370702" cy="4299631"/>
          </a:xfrm>
          <a:prstGeom prst="rect">
            <a:avLst/>
          </a:prstGeom>
        </p:spPr>
      </p:pic>
      <p:sp>
        <p:nvSpPr>
          <p:cNvPr id="14" name="Speech Bubble: Oval 13">
            <a:extLst>
              <a:ext uri="{FF2B5EF4-FFF2-40B4-BE49-F238E27FC236}">
                <a16:creationId xmlns:a16="http://schemas.microsoft.com/office/drawing/2014/main" id="{738A0E31-570D-40FF-9CE9-C4E454E9D8CC}"/>
              </a:ext>
            </a:extLst>
          </p:cNvPr>
          <p:cNvSpPr/>
          <p:nvPr/>
        </p:nvSpPr>
        <p:spPr>
          <a:xfrm>
            <a:off x="6388100" y="457200"/>
            <a:ext cx="3278502" cy="1435100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Hello Link,</a:t>
            </a:r>
          </a:p>
          <a:p>
            <a:pPr algn="ctr"/>
            <a:r>
              <a:rPr lang="en-GB" dirty="0"/>
              <a:t>My name is George and I hope we can be good friends.</a:t>
            </a:r>
          </a:p>
        </p:txBody>
      </p:sp>
      <p:sp>
        <p:nvSpPr>
          <p:cNvPr id="16" name="Speech Bubble: Oval 15">
            <a:extLst>
              <a:ext uri="{FF2B5EF4-FFF2-40B4-BE49-F238E27FC236}">
                <a16:creationId xmlns:a16="http://schemas.microsoft.com/office/drawing/2014/main" id="{0639ED7E-0CBE-4387-82FB-D2B7B9916E20}"/>
              </a:ext>
            </a:extLst>
          </p:cNvPr>
          <p:cNvSpPr/>
          <p:nvPr/>
        </p:nvSpPr>
        <p:spPr>
          <a:xfrm>
            <a:off x="9499600" y="2093270"/>
            <a:ext cx="2793354" cy="1435100"/>
          </a:xfrm>
          <a:prstGeom prst="wedgeEllipse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Hi George, </a:t>
            </a:r>
          </a:p>
          <a:p>
            <a:pPr algn="ctr"/>
            <a:r>
              <a:rPr lang="en-GB" dirty="0"/>
              <a:t>I am a little nervous but I hope so too!</a:t>
            </a:r>
          </a:p>
        </p:txBody>
      </p:sp>
    </p:spTree>
    <p:extLst>
      <p:ext uri="{BB962C8B-B14F-4D97-AF65-F5344CB8AC3E}">
        <p14:creationId xmlns:p14="http://schemas.microsoft.com/office/powerpoint/2010/main" val="2753270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1000"/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5245100" y="656385"/>
            <a:ext cx="5740400" cy="463951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George, Link, mum and dad had a great day together playing Tag up in the trees.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Link was a little slower than George, but that was ok.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George made sure to go slow enough for Link to catch him. </a:t>
            </a:r>
          </a:p>
        </p:txBody>
      </p:sp>
      <p:pic>
        <p:nvPicPr>
          <p:cNvPr id="14" name="Picture 13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9945058-58E5-48AA-8E77-8F46840658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933" b="67616" l="79375" r="97750">
                        <a14:foregroundMark x1="86625" y1="39130" x2="90625" y2="40480"/>
                        <a14:foregroundMark x1="90625" y1="40480" x2="93375" y2="42729"/>
                        <a14:foregroundMark x1="89375" y1="35082" x2="89375" y2="35082"/>
                        <a14:foregroundMark x1="79375" y1="47376" x2="79375" y2="47376"/>
                        <a14:foregroundMark x1="85250" y1="67016" x2="85250" y2="67016"/>
                        <a14:foregroundMark x1="94750" y1="67616" x2="94750" y2="67616"/>
                        <a14:foregroundMark x1="97375" y1="42129" x2="97375" y2="42129"/>
                        <a14:foregroundMark x1="91000" y1="42429" x2="88875" y2="46177"/>
                        <a14:foregroundMark x1="88875" y1="46177" x2="88375" y2="461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613" t="32206" r="-252" b="30220"/>
          <a:stretch/>
        </p:blipFill>
        <p:spPr>
          <a:xfrm rot="2032681">
            <a:off x="2122126" y="-374639"/>
            <a:ext cx="3044223" cy="4212359"/>
          </a:xfrm>
          <a:prstGeom prst="rect">
            <a:avLst/>
          </a:prstGeom>
        </p:spPr>
      </p:pic>
      <p:pic>
        <p:nvPicPr>
          <p:cNvPr id="12" name="Picture 11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816260FE-5019-434D-9154-E41D4A2CA7D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9884" b="93968" l="55907" r="95148">
                        <a14:foregroundMark x1="83755" y1="93735" x2="83755" y2="93735"/>
                        <a14:foregroundMark x1="79536" y1="93968" x2="79536" y2="93968"/>
                        <a14:foregroundMark x1="76160" y1="50116" x2="76160" y2="50116"/>
                        <a14:foregroundMark x1="77426" y1="53132" x2="77426" y2="53132"/>
                        <a14:foregroundMark x1="77426" y1="53828" x2="77426" y2="53828"/>
                        <a14:foregroundMark x1="63080" y1="57773" x2="63080" y2="57773"/>
                        <a14:foregroundMark x1="58228" y1="65429" x2="58228" y2="65429"/>
                        <a14:foregroundMark x1="55907" y1="74246" x2="55907" y2="742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969" t="45051" b="3596"/>
          <a:stretch/>
        </p:blipFill>
        <p:spPr>
          <a:xfrm flipH="1">
            <a:off x="347264" y="0"/>
            <a:ext cx="3044223" cy="304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007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5460940" y="1104899"/>
            <a:ext cx="5711195" cy="51761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Link came to visit a few more times until mum and dad told George it was time for Link to come and live with them hopefully forever.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 was so pleased! He would finally get to be Links big brother. </a:t>
            </a:r>
          </a:p>
        </p:txBody>
      </p:sp>
      <p:pic>
        <p:nvPicPr>
          <p:cNvPr id="23" name="Picture 22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BB6FE517-C325-44EC-B769-A4CFFC78E5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717" b="98801" l="29250" r="46750">
                        <a14:foregroundMark x1="40125" y1="68516" x2="40125" y2="68516"/>
                        <a14:foregroundMark x1="38000" y1="66717" x2="38000" y2="66717"/>
                        <a14:foregroundMark x1="37250" y1="70915" x2="38500" y2="75712"/>
                        <a14:foregroundMark x1="38500" y1="75712" x2="42250" y2="77061"/>
                        <a14:foregroundMark x1="42250" y1="77061" x2="36500" y2="71664"/>
                        <a14:foregroundMark x1="37250" y1="70615" x2="41500" y2="69415"/>
                        <a14:foregroundMark x1="41500" y1="69415" x2="43250" y2="73313"/>
                        <a14:foregroundMark x1="43250" y1="73313" x2="38750" y2="73763"/>
                        <a14:foregroundMark x1="38750" y1="73763" x2="38125" y2="69715"/>
                        <a14:foregroundMark x1="46750" y1="72864" x2="46750" y2="75112"/>
                        <a14:foregroundMark x1="31000" y1="79910" x2="31000" y2="79910"/>
                        <a14:foregroundMark x1="38250" y1="95352" x2="38250" y2="95352"/>
                        <a14:foregroundMark x1="35500" y1="97901" x2="35500" y2="97901"/>
                        <a14:foregroundMark x1="43000" y1="98801" x2="43000" y2="988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208" t="66220" r="51312"/>
          <a:stretch/>
        </p:blipFill>
        <p:spPr>
          <a:xfrm>
            <a:off x="1141571" y="3242635"/>
            <a:ext cx="2757329" cy="3615365"/>
          </a:xfrm>
          <a:prstGeom prst="rect">
            <a:avLst/>
          </a:prstGeom>
        </p:spPr>
      </p:pic>
      <p:sp>
        <p:nvSpPr>
          <p:cNvPr id="26" name="Thought Bubble: Cloud 25">
            <a:extLst>
              <a:ext uri="{FF2B5EF4-FFF2-40B4-BE49-F238E27FC236}">
                <a16:creationId xmlns:a16="http://schemas.microsoft.com/office/drawing/2014/main" id="{34FD838C-B5F6-4A90-89C9-FA097DE1B31E}"/>
              </a:ext>
            </a:extLst>
          </p:cNvPr>
          <p:cNvSpPr/>
          <p:nvPr/>
        </p:nvSpPr>
        <p:spPr>
          <a:xfrm>
            <a:off x="177800" y="114300"/>
            <a:ext cx="4686300" cy="2832100"/>
          </a:xfrm>
          <a:prstGeom prst="cloudCallout">
            <a:avLst>
              <a:gd name="adj1" fmla="val 10332"/>
              <a:gd name="adj2" fmla="val 60258"/>
            </a:avLst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5" name="Picture 24" descr="A sign on the side of a building&#10;&#10;Description automatically generated">
            <a:extLst>
              <a:ext uri="{FF2B5EF4-FFF2-40B4-BE49-F238E27FC236}">
                <a16:creationId xmlns:a16="http://schemas.microsoft.com/office/drawing/2014/main" id="{7CE2FD78-8B79-48D7-AEA9-DEC68CA3E6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21404" y1="36842" x2="33509" y2="39649"/>
                        <a14:foregroundMark x1="33509" y1="39649" x2="51754" y2="37368"/>
                        <a14:foregroundMark x1="51754" y1="37368" x2="73509" y2="37544"/>
                        <a14:foregroundMark x1="73509" y1="37544" x2="55965" y2="47719"/>
                        <a14:foregroundMark x1="55965" y1="47719" x2="57368" y2="59825"/>
                        <a14:foregroundMark x1="57368" y1="59825" x2="41579" y2="73509"/>
                        <a14:foregroundMark x1="41579" y1="73509" x2="62982" y2="70351"/>
                        <a14:foregroundMark x1="62982" y1="70351" x2="72982" y2="71579"/>
                        <a14:foregroundMark x1="55088" y1="48070" x2="60175" y2="56491"/>
                        <a14:foregroundMark x1="60175" y1="56491" x2="46316" y2="72807"/>
                        <a14:foregroundMark x1="46316" y1="72807" x2="41228" y2="64912"/>
                        <a14:foregroundMark x1="41228" y1="64912" x2="51579" y2="65439"/>
                        <a14:foregroundMark x1="51579" y1="65439" x2="44035" y2="75789"/>
                        <a14:foregroundMark x1="44035" y1="75789" x2="33509" y2="74035"/>
                        <a14:foregroundMark x1="33509" y1="74035" x2="41754" y2="48947"/>
                        <a14:foregroundMark x1="41754" y1="48947" x2="50000" y2="47719"/>
                        <a14:foregroundMark x1="82281" y1="32982" x2="77018" y2="40175"/>
                        <a14:foregroundMark x1="77018" y1="40175" x2="75263" y2="32456"/>
                        <a14:foregroundMark x1="19298" y1="36667" x2="19298" y2="43684"/>
                        <a14:foregroundMark x1="20000" y1="38246" x2="21404" y2="44386"/>
                        <a14:foregroundMark x1="66316" y1="74035" x2="72281" y2="757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52" y="-372731"/>
            <a:ext cx="3615366" cy="3615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846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table&#10;&#10;Description automatically generated">
            <a:extLst>
              <a:ext uri="{FF2B5EF4-FFF2-40B4-BE49-F238E27FC236}">
                <a16:creationId xmlns:a16="http://schemas.microsoft.com/office/drawing/2014/main" id="{5334F2F7-A7DB-4F5B-94F5-02B1CBFCC27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59211" y1="18500" x2="59211" y2="18500"/>
                        <a14:foregroundMark x1="51579" y1="28750" x2="51579" y2="28750"/>
                        <a14:foregroundMark x1="49211" y1="31750" x2="49211" y2="31750"/>
                        <a14:foregroundMark x1="47105" y1="17250" x2="47105" y2="17250"/>
                        <a14:foregroundMark x1="43684" y1="17250" x2="43684" y2="17250"/>
                        <a14:foregroundMark x1="53684" y1="14750" x2="67368" y2="21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605" t="31665" r="28665" b="35415"/>
          <a:stretch/>
        </p:blipFill>
        <p:spPr>
          <a:xfrm>
            <a:off x="-351735" y="3429000"/>
            <a:ext cx="4187135" cy="324381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2987201" y="673100"/>
            <a:ext cx="6766399" cy="54991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The following week Nelly brought Link and his box of memories to George’s house.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Link was finally moving in and George was so excited but…..</a:t>
            </a:r>
          </a:p>
        </p:txBody>
      </p:sp>
      <p:pic>
        <p:nvPicPr>
          <p:cNvPr id="11" name="Picture 1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4C5046C4-D534-44CB-8D97-9E7F424228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4933" b="67616" l="79375" r="97750">
                        <a14:foregroundMark x1="86625" y1="39130" x2="90625" y2="40480"/>
                        <a14:foregroundMark x1="90625" y1="40480" x2="93375" y2="42729"/>
                        <a14:foregroundMark x1="89375" y1="35082" x2="89375" y2="35082"/>
                        <a14:foregroundMark x1="79375" y1="47376" x2="79375" y2="47376"/>
                        <a14:foregroundMark x1="85250" y1="67016" x2="85250" y2="67016"/>
                        <a14:foregroundMark x1="94750" y1="67616" x2="94750" y2="67616"/>
                        <a14:foregroundMark x1="97375" y1="42129" x2="97375" y2="42129"/>
                        <a14:foregroundMark x1="91000" y1="42429" x2="88875" y2="46177"/>
                        <a14:foregroundMark x1="88875" y1="46177" x2="88375" y2="4617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613" t="32206" r="-252" b="30220"/>
          <a:stretch/>
        </p:blipFill>
        <p:spPr>
          <a:xfrm>
            <a:off x="9147777" y="1085861"/>
            <a:ext cx="3044223" cy="4212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675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546001" y="617214"/>
            <a:ext cx="5711195" cy="56235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Link did not look happy at all!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Link looked …Sad?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 didn’t understand why Link was so upset?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Wasn’t he excited about coming to live with George and his family?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6" name="Picture 5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B0DED6D6-11F9-429E-83C7-73478E0EB7B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884" b="88863" l="4008" r="46624">
                        <a14:foregroundMark x1="15190" y1="87935" x2="15190" y2="87935"/>
                        <a14:foregroundMark x1="17932" y1="88399" x2="17932" y2="88399"/>
                        <a14:foregroundMark x1="26793" y1="89095" x2="26793" y2="89095"/>
                        <a14:foregroundMark x1="30380" y1="89095" x2="30380" y2="89095"/>
                        <a14:foregroundMark x1="46624" y1="74246" x2="46624" y2="74246"/>
                        <a14:foregroundMark x1="32911" y1="51276" x2="32911" y2="51276"/>
                        <a14:foregroundMark x1="30380" y1="53364" x2="30380" y2="53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978" r="50000" b="8237"/>
          <a:stretch/>
        </p:blipFill>
        <p:spPr>
          <a:xfrm rot="20941195">
            <a:off x="248610" y="1953410"/>
            <a:ext cx="3544404" cy="2951179"/>
          </a:xfrm>
          <a:prstGeom prst="rect">
            <a:avLst/>
          </a:prstGeom>
        </p:spPr>
      </p:pic>
      <p:pic>
        <p:nvPicPr>
          <p:cNvPr id="9" name="Picture 8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F2FAE92-6ED5-47CA-AD50-0E5F70B283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49" b="17391" l="2750" r="25000">
                        <a14:foregroundMark x1="22625" y1="10045" x2="22625" y2="10045"/>
                        <a14:foregroundMark x1="23625" y1="8096" x2="23625" y2="8096"/>
                        <a14:foregroundMark x1="19375" y1="14093" x2="19375" y2="14093"/>
                        <a14:foregroundMark x1="14375" y1="13793" x2="14375" y2="13793"/>
                        <a14:foregroundMark x1="13375" y1="15592" x2="19625" y2="16042"/>
                        <a14:foregroundMark x1="19625" y1="16042" x2="20000" y2="16042"/>
                        <a14:foregroundMark x1="11250" y1="17241" x2="14625" y2="17091"/>
                        <a14:foregroundMark x1="14625" y1="17091" x2="20875" y2="17391"/>
                        <a14:foregroundMark x1="20875" y1="17391" x2="20875" y2="173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2186" b="82524"/>
          <a:stretch/>
        </p:blipFill>
        <p:spPr>
          <a:xfrm>
            <a:off x="7979072" y="4389113"/>
            <a:ext cx="4543129" cy="237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162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able&#10;&#10;Description automatically generated">
            <a:extLst>
              <a:ext uri="{FF2B5EF4-FFF2-40B4-BE49-F238E27FC236}">
                <a16:creationId xmlns:a16="http://schemas.microsoft.com/office/drawing/2014/main" id="{FBD4AF5F-BD81-4D8A-B373-B622A5157D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backgroundMark x1="38684" y1="19500" x2="53947" y2="29000"/>
                        <a14:backgroundMark x1="53947" y1="29000" x2="60789" y2="29250"/>
                        <a14:backgroundMark x1="60789" y1="29250" x2="71842" y2="18500"/>
                        <a14:backgroundMark x1="46053" y1="14000" x2="81053" y2="23250"/>
                        <a14:backgroundMark x1="81053" y1="23250" x2="81053" y2="23250"/>
                        <a14:backgroundMark x1="45526" y1="31000" x2="51579" y2="31000"/>
                        <a14:backgroundMark x1="33947" y1="51500" x2="39474" y2="54750"/>
                        <a14:backgroundMark x1="39474" y1="54750" x2="42632" y2="60500"/>
                        <a14:backgroundMark x1="42632" y1="60500" x2="49474" y2="65250"/>
                        <a14:backgroundMark x1="49474" y1="65250" x2="57632" y2="64750"/>
                        <a14:backgroundMark x1="57632" y1="64750" x2="57368" y2="58250"/>
                        <a14:backgroundMark x1="57368" y1="58250" x2="65526" y2="40750"/>
                        <a14:backgroundMark x1="65526" y1="40750" x2="70000" y2="46500"/>
                        <a14:backgroundMark x1="70000" y1="46500" x2="68421" y2="75500"/>
                        <a14:backgroundMark x1="68421" y1="75500" x2="71579" y2="82250"/>
                        <a14:backgroundMark x1="71579" y1="82250" x2="53947" y2="85750"/>
                        <a14:backgroundMark x1="53947" y1="85750" x2="30526" y2="85500"/>
                        <a14:backgroundMark x1="30526" y1="85500" x2="24211" y2="82250"/>
                        <a14:backgroundMark x1="24211" y1="82250" x2="34474" y2="51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21097">
            <a:off x="-2960391" y="-1458834"/>
            <a:ext cx="11139401" cy="1172568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138802" y="609600"/>
            <a:ext cx="6100732" cy="576390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Nelly explained to George that Link had been living with a lovely family called a Foster family and he was sad to leave them.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She explained that it did not mean Link didn’t want to live with George it was just a difficult time for Link to say goodbye to them.  </a:t>
            </a:r>
          </a:p>
        </p:txBody>
      </p:sp>
      <p:pic>
        <p:nvPicPr>
          <p:cNvPr id="6" name="Picture 5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D67BF077-E5B1-4A30-8053-EF4B047B04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49" b="28636" l="81250" r="98500">
                        <a14:foregroundMark x1="89500" y1="1649" x2="91000" y2="4348"/>
                        <a14:foregroundMark x1="88125" y1="7796" x2="91875" y2="8246"/>
                        <a14:foregroundMark x1="91875" y1="8246" x2="94000" y2="7646"/>
                        <a14:foregroundMark x1="81500" y1="12594" x2="81000" y2="15592"/>
                        <a14:foregroundMark x1="81000" y1="15592" x2="81250" y2="18441"/>
                        <a14:foregroundMark x1="81250" y1="18441" x2="81875" y2="19340"/>
                        <a14:foregroundMark x1="81375" y1="21739" x2="81375" y2="21739"/>
                        <a14:foregroundMark x1="98875" y1="23388" x2="98500" y2="26837"/>
                        <a14:foregroundMark x1="98500" y1="26837" x2="97875" y2="283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434" t="-10246" r="-397" b="78410"/>
          <a:stretch/>
        </p:blipFill>
        <p:spPr>
          <a:xfrm>
            <a:off x="8466162" y="3429000"/>
            <a:ext cx="2832100" cy="3765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1080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1168401" y="3127512"/>
            <a:ext cx="9671878" cy="31589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 could understand how hard it must have been for Link to leave his Foster family.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Mum and dad reminded George that they had to be patient and understanding to Link and help him feel safe and loved in their family.  </a:t>
            </a:r>
          </a:p>
        </p:txBody>
      </p:sp>
      <p:pic>
        <p:nvPicPr>
          <p:cNvPr id="6" name="Picture 5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62494E69-F4F0-4A58-A05E-8C850ECA50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9884" b="88863" l="4008" r="46624">
                        <a14:foregroundMark x1="15190" y1="87935" x2="15190" y2="87935"/>
                        <a14:foregroundMark x1="17932" y1="88399" x2="17932" y2="88399"/>
                        <a14:foregroundMark x1="26793" y1="89095" x2="26793" y2="89095"/>
                        <a14:foregroundMark x1="30380" y1="89095" x2="30380" y2="89095"/>
                        <a14:foregroundMark x1="46624" y1="74246" x2="46624" y2="74246"/>
                        <a14:foregroundMark x1="32911" y1="51276" x2="32911" y2="51276"/>
                        <a14:foregroundMark x1="30380" y1="53364" x2="30380" y2="533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5978" r="50000" b="8237"/>
          <a:stretch/>
        </p:blipFill>
        <p:spPr>
          <a:xfrm rot="20941195">
            <a:off x="1189712" y="903442"/>
            <a:ext cx="1912952" cy="1592782"/>
          </a:xfrm>
          <a:prstGeom prst="rect">
            <a:avLst/>
          </a:prstGeom>
        </p:spPr>
      </p:pic>
      <p:pic>
        <p:nvPicPr>
          <p:cNvPr id="10" name="Picture 9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1434272E-CDDA-4DEA-9777-60C0FB27D2C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3875" y1="45106" x2="72125" y2="44681"/>
                        <a14:foregroundMark x1="72125" y1="44681" x2="65375" y2="49220"/>
                        <a14:foregroundMark x1="65375" y1="49220" x2="67750" y2="45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149" b="50000"/>
          <a:stretch/>
        </p:blipFill>
        <p:spPr>
          <a:xfrm>
            <a:off x="8547944" y="272153"/>
            <a:ext cx="2919097" cy="2855359"/>
          </a:xfrm>
          <a:prstGeom prst="rect">
            <a:avLst/>
          </a:prstGeom>
        </p:spPr>
      </p:pic>
      <p:pic>
        <p:nvPicPr>
          <p:cNvPr id="12" name="Picture 1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93D50550-E903-4930-9F10-0216F5113BC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590" b="50000"/>
          <a:stretch/>
        </p:blipFill>
        <p:spPr>
          <a:xfrm>
            <a:off x="5460238" y="272153"/>
            <a:ext cx="3010390" cy="2855359"/>
          </a:xfrm>
          <a:prstGeom prst="rect">
            <a:avLst/>
          </a:prstGeom>
        </p:spPr>
      </p:pic>
      <p:pic>
        <p:nvPicPr>
          <p:cNvPr id="14" name="Picture 13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AF808BFA-E1DE-4152-9DD2-E34DBA8FC0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349" b="28636" l="81250" r="98500">
                        <a14:foregroundMark x1="89500" y1="1649" x2="91000" y2="4348"/>
                        <a14:foregroundMark x1="88125" y1="7796" x2="91875" y2="8246"/>
                        <a14:foregroundMark x1="91875" y1="8246" x2="94000" y2="7646"/>
                        <a14:foregroundMark x1="81500" y1="12594" x2="81000" y2="15592"/>
                        <a14:foregroundMark x1="81000" y1="15592" x2="81250" y2="18441"/>
                        <a14:foregroundMark x1="81250" y1="18441" x2="81875" y2="19340"/>
                        <a14:foregroundMark x1="81375" y1="21739" x2="81375" y2="21739"/>
                        <a14:foregroundMark x1="98875" y1="23388" x2="98500" y2="26837"/>
                        <a14:foregroundMark x1="98500" y1="26837" x2="97875" y2="283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434" t="-10246" r="-397" b="83399"/>
          <a:stretch/>
        </p:blipFill>
        <p:spPr>
          <a:xfrm>
            <a:off x="7697611" y="1393895"/>
            <a:ext cx="1546033" cy="173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79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763617" y="1205948"/>
            <a:ext cx="6728545" cy="39756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For the next few days things were not how George had imagined.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Link was sometimes happy, sometimes sad and sometimes really angry!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Link seemed to cry a lot and George wasn’t sure why!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94227BF8-9559-4C40-B61A-154ED4F49E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72" b="89744" l="8571" r="93810">
                        <a14:foregroundMark x1="87619" y1="51994" x2="87619" y2="51994"/>
                        <a14:foregroundMark x1="74444" y1="45726" x2="74444" y2="45726"/>
                        <a14:foregroundMark x1="93810" y1="58120" x2="93810" y2="58120"/>
                        <a14:foregroundMark x1="47937" y1="89744" x2="47937" y2="89744"/>
                        <a14:foregroundMark x1="18889" y1="14815" x2="18889" y2="14815"/>
                        <a14:foregroundMark x1="27937" y1="20655" x2="27937" y2="20655"/>
                        <a14:foregroundMark x1="25873" y1="18234" x2="25873" y2="18234"/>
                        <a14:foregroundMark x1="13810" y1="15385" x2="13810" y2="15385"/>
                        <a14:foregroundMark x1="8571" y1="24644" x2="8571" y2="246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34" y="2928730"/>
            <a:ext cx="2571546" cy="2865437"/>
          </a:xfrm>
          <a:prstGeom prst="rect">
            <a:avLst/>
          </a:prstGeom>
        </p:spPr>
      </p:pic>
      <p:pic>
        <p:nvPicPr>
          <p:cNvPr id="9" name="Picture 8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49C2C4F8-558A-4F72-97F0-09A9BE40E2C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49" b="17391" l="2750" r="25000">
                        <a14:foregroundMark x1="22625" y1="10045" x2="22625" y2="10045"/>
                        <a14:foregroundMark x1="23625" y1="8096" x2="23625" y2="8096"/>
                        <a14:foregroundMark x1="19375" y1="14093" x2="19375" y2="14093"/>
                        <a14:foregroundMark x1="14375" y1="13793" x2="14375" y2="13793"/>
                        <a14:foregroundMark x1="13375" y1="15592" x2="19625" y2="16042"/>
                        <a14:foregroundMark x1="19625" y1="16042" x2="20000" y2="16042"/>
                        <a14:foregroundMark x1="11250" y1="17241" x2="14625" y2="17091"/>
                        <a14:foregroundMark x1="14625" y1="17091" x2="20875" y2="17391"/>
                        <a14:foregroundMark x1="20875" y1="17391" x2="20875" y2="173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2186" b="82524"/>
          <a:stretch/>
        </p:blipFill>
        <p:spPr>
          <a:xfrm>
            <a:off x="7859802" y="4478013"/>
            <a:ext cx="4543129" cy="2379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739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56152" y="2199860"/>
            <a:ext cx="11275697" cy="45521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Mum and dad reminded George of what Nelly had told them.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Link had a lot of bubbly feelings in his tummy and needed George, his mum and his dad to help him understand these bubbly feelings.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 had to imagine he was Link and how he would feel if he had to move to a strange new house with different people and say goodbye to everyone he has ever known.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 realised that poor Link couldn’t help being sad or angry. He was trying to make sense of all those bubbly feelings inside his tummy!</a:t>
            </a:r>
          </a:p>
        </p:txBody>
      </p:sp>
      <p:pic>
        <p:nvPicPr>
          <p:cNvPr id="2" name="Picture 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0BC3B93-7BA7-448B-916F-FFB7D32A2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590" b="50000"/>
          <a:stretch/>
        </p:blipFill>
        <p:spPr>
          <a:xfrm>
            <a:off x="1939850" y="-655499"/>
            <a:ext cx="3010390" cy="2855359"/>
          </a:xfrm>
          <a:prstGeom prst="rect">
            <a:avLst/>
          </a:prstGeom>
        </p:spPr>
      </p:pic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69369B8-F8AC-423E-B40D-13AB68C287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3875" y1="45106" x2="72125" y2="44681"/>
                        <a14:foregroundMark x1="72125" y1="44681" x2="65375" y2="49220"/>
                        <a14:foregroundMark x1="65375" y1="49220" x2="67750" y2="45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149" b="50000"/>
          <a:stretch/>
        </p:blipFill>
        <p:spPr>
          <a:xfrm>
            <a:off x="6404141" y="-655498"/>
            <a:ext cx="2919097" cy="2855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90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56153" y="1921565"/>
            <a:ext cx="7237344" cy="483041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Over the next few weeks George, mum and dad worked hard to help Link feel safe and loved in his new home.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They helped Link to understand his bubbly feelings and how to stop the bubbles coming. 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Mum and dad were so proud of George!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</a:t>
            </a:r>
          </a:p>
        </p:txBody>
      </p:sp>
      <p:pic>
        <p:nvPicPr>
          <p:cNvPr id="2" name="Picture 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0BC3B93-7BA7-448B-916F-FFB7D32A2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590" b="50000"/>
          <a:stretch/>
        </p:blipFill>
        <p:spPr>
          <a:xfrm>
            <a:off x="137554" y="-933794"/>
            <a:ext cx="3010390" cy="2855359"/>
          </a:xfrm>
          <a:prstGeom prst="rect">
            <a:avLst/>
          </a:prstGeom>
        </p:spPr>
      </p:pic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69369B8-F8AC-423E-B40D-13AB68C287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3875" y1="45106" x2="72125" y2="44681"/>
                        <a14:foregroundMark x1="72125" y1="44681" x2="65375" y2="49220"/>
                        <a14:foregroundMark x1="65375" y1="49220" x2="67750" y2="45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149" b="50000"/>
          <a:stretch/>
        </p:blipFill>
        <p:spPr>
          <a:xfrm>
            <a:off x="4416315" y="-933794"/>
            <a:ext cx="2919097" cy="2855359"/>
          </a:xfrm>
          <a:prstGeom prst="rect">
            <a:avLst/>
          </a:prstGeom>
        </p:spPr>
      </p:pic>
      <p:pic>
        <p:nvPicPr>
          <p:cNvPr id="4" name="Picture 3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F4180B19-A87E-4A95-929C-2D417C0F2E4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532" b="64468" l="2875" r="26625">
                        <a14:foregroundMark x1="11750" y1="38681" x2="19500" y2="41079"/>
                        <a14:foregroundMark x1="26500" y1="48276" x2="26500" y2="48276"/>
                        <a14:foregroundMark x1="15875" y1="35532" x2="15875" y2="35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2355" r="70346" b="31933"/>
          <a:stretch/>
        </p:blipFill>
        <p:spPr>
          <a:xfrm flipH="1">
            <a:off x="6662804" y="3698501"/>
            <a:ext cx="3408847" cy="35449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931C04-4011-4139-AB4C-ACFE22977B5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9884" b="93271" l="54852" r="95781">
                        <a14:foregroundMark x1="79325" y1="93271" x2="79325" y2="93271"/>
                        <a14:foregroundMark x1="82911" y1="93271" x2="82911" y2="93271"/>
                        <a14:foregroundMark x1="95781" y1="69838" x2="95781" y2="69838"/>
                        <a14:foregroundMark x1="76793" y1="51972" x2="76793" y2="519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44593" b="1176"/>
          <a:stretch/>
        </p:blipFill>
        <p:spPr>
          <a:xfrm rot="182100" flipH="1">
            <a:off x="9533272" y="2183367"/>
            <a:ext cx="2245210" cy="222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625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3551516" y="1605139"/>
            <a:ext cx="5739847" cy="26901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 knew Link never meant to be sad or angry and just needed George’s help and Patience.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solidFill>
                  <a:schemeClr val="bg1"/>
                </a:solidFill>
                <a:latin typeface="Century Schoolbook" panose="02040604050505020304" pitchFamily="18" charset="0"/>
              </a:rPr>
              <a:t>.</a:t>
            </a: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</p:txBody>
      </p:sp>
      <p:pic>
        <p:nvPicPr>
          <p:cNvPr id="6" name="Picture 5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44DCDA79-7C8C-443F-8CA2-9ED99E4A12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408" b="44084" l="4852" r="47046">
                        <a14:foregroundMark x1="29536" y1="44084" x2="29536" y2="44084"/>
                        <a14:foregroundMark x1="36287" y1="9977" x2="36287" y2="9977"/>
                        <a14:foregroundMark x1="47046" y1="30626" x2="47046" y2="306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652" b="52502"/>
          <a:stretch/>
        </p:blipFill>
        <p:spPr>
          <a:xfrm>
            <a:off x="833232" y="4149556"/>
            <a:ext cx="2363442" cy="1949934"/>
          </a:xfrm>
          <a:prstGeom prst="rect">
            <a:avLst/>
          </a:prstGeom>
        </p:spPr>
      </p:pic>
      <p:pic>
        <p:nvPicPr>
          <p:cNvPr id="10" name="Picture 9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B2E913FC-53AB-4A48-B627-E940D6B2FA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082" b="64918" l="31250" r="47500">
                        <a14:foregroundMark x1="39750" y1="35682" x2="39750" y2="35682"/>
                        <a14:foregroundMark x1="37125" y1="38831" x2="42125" y2="38981"/>
                        <a14:foregroundMark x1="42125" y1="38981" x2="43250" y2="38831"/>
                        <a14:foregroundMark x1="44500" y1="63718" x2="44500" y2="63718"/>
                        <a14:foregroundMark x1="35250" y1="64168" x2="35250" y2="64168"/>
                        <a14:foregroundMark x1="32750" y1="49775" x2="32750" y2="49775"/>
                        <a14:foregroundMark x1="47500" y1="41379" x2="47250" y2="40930"/>
                        <a14:foregroundMark x1="44750" y1="64918" x2="44750" y2="649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293" t="32561" r="51095" b="33702"/>
          <a:stretch/>
        </p:blipFill>
        <p:spPr>
          <a:xfrm>
            <a:off x="8934639" y="3121493"/>
            <a:ext cx="2605269" cy="373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6793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4BFBC1F-B47C-4CDD-9D07-047D0ED3EC28}"/>
              </a:ext>
            </a:extLst>
          </p:cNvPr>
          <p:cNvSpPr txBox="1">
            <a:spLocks/>
          </p:cNvSpPr>
          <p:nvPr/>
        </p:nvSpPr>
        <p:spPr>
          <a:xfrm>
            <a:off x="1716358" y="361646"/>
            <a:ext cx="8249278" cy="523077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7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endParaRPr lang="en-GB" dirty="0">
              <a:latin typeface="Century Schoolbook" panose="02040604050505020304" pitchFamily="18" charset="0"/>
            </a:endParaRP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George and Link soon became the best        of brothers.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Link still gets upset and angry sometimes but George is there to help him.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en-GB" dirty="0">
                <a:latin typeface="Century Schoolbook" panose="02040604050505020304" pitchFamily="18" charset="0"/>
              </a:rPr>
              <a:t>They all love each other to the top of the beanstalk and back.    </a:t>
            </a:r>
          </a:p>
        </p:txBody>
      </p:sp>
      <p:pic>
        <p:nvPicPr>
          <p:cNvPr id="2" name="Picture 1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0BC3B93-7BA7-448B-916F-FFB7D32A2B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8590" b="50000"/>
          <a:stretch/>
        </p:blipFill>
        <p:spPr>
          <a:xfrm>
            <a:off x="2830607" y="4002639"/>
            <a:ext cx="3010390" cy="2855359"/>
          </a:xfrm>
          <a:prstGeom prst="rect">
            <a:avLst/>
          </a:prstGeom>
        </p:spPr>
      </p:pic>
      <p:pic>
        <p:nvPicPr>
          <p:cNvPr id="5" name="Picture 4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569369B8-F8AC-423E-B40D-13AB68C287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2624" l="10000" r="90000">
                        <a14:foregroundMark x1="29250" y1="30071" x2="38750" y2="30355"/>
                        <a14:foregroundMark x1="15500" y1="42270" x2="15500" y2="42270"/>
                        <a14:foregroundMark x1="25250" y1="91631" x2="25250" y2="91631"/>
                        <a14:foregroundMark x1="41875" y1="92624" x2="41875" y2="92624"/>
                        <a14:foregroundMark x1="56125" y1="26383" x2="66000" y2="37730"/>
                        <a14:foregroundMark x1="66000" y1="37730" x2="75375" y2="34468"/>
                        <a14:foregroundMark x1="75375" y1="34468" x2="79625" y2="29078"/>
                        <a14:foregroundMark x1="63250" y1="31489" x2="74125" y2="32057"/>
                        <a14:foregroundMark x1="74375" y1="23688" x2="74375" y2="23688"/>
                        <a14:foregroundMark x1="71750" y1="22837" x2="71750" y2="22837"/>
                        <a14:foregroundMark x1="84375" y1="43546" x2="84375" y2="43546"/>
                        <a14:foregroundMark x1="78500" y1="72199" x2="78500" y2="72199"/>
                        <a14:foregroundMark x1="63875" y1="45106" x2="72125" y2="44681"/>
                        <a14:foregroundMark x1="72125" y1="44681" x2="65375" y2="49220"/>
                        <a14:foregroundMark x1="65375" y1="49220" x2="67750" y2="4553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149" b="50000"/>
          <a:stretch/>
        </p:blipFill>
        <p:spPr>
          <a:xfrm>
            <a:off x="5695223" y="4002638"/>
            <a:ext cx="2919097" cy="2855359"/>
          </a:xfrm>
          <a:prstGeom prst="rect">
            <a:avLst/>
          </a:prstGeom>
        </p:spPr>
      </p:pic>
      <p:pic>
        <p:nvPicPr>
          <p:cNvPr id="6" name="Picture 5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A133E61E-F733-4662-A32E-194325DF3B8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08" b="44084" l="4852" r="47046">
                        <a14:foregroundMark x1="29536" y1="44084" x2="29536" y2="44084"/>
                        <a14:foregroundMark x1="36287" y1="9977" x2="36287" y2="9977"/>
                        <a14:foregroundMark x1="47046" y1="30626" x2="47046" y2="306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7652" b="52502"/>
          <a:stretch/>
        </p:blipFill>
        <p:spPr>
          <a:xfrm>
            <a:off x="1302585" y="-401285"/>
            <a:ext cx="2363442" cy="1949934"/>
          </a:xfrm>
          <a:prstGeom prst="rect">
            <a:avLst/>
          </a:prstGeom>
        </p:spPr>
      </p:pic>
      <p:pic>
        <p:nvPicPr>
          <p:cNvPr id="11" name="Picture 1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D18831B3-3F40-44A8-B2FA-0C53C15EED75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68516" b="98951" l="2375" r="22000">
                        <a14:foregroundMark x1="11250" y1="75712" x2="15375" y2="75412"/>
                        <a14:foregroundMark x1="15375" y1="75412" x2="17875" y2="75712"/>
                        <a14:foregroundMark x1="12875" y1="70165" x2="15250" y2="69865"/>
                        <a14:foregroundMark x1="22000" y1="74513" x2="20875" y2="78261"/>
                        <a14:foregroundMark x1="13375" y1="76762" x2="17250" y2="77811"/>
                        <a14:foregroundMark x1="9375" y1="97901" x2="8500" y2="96552"/>
                        <a14:foregroundMark x1="18250" y1="98951" x2="19875" y2="97151"/>
                        <a14:foregroundMark x1="14875" y1="68516" x2="14875" y2="685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6488" r="76173" b="-1075"/>
          <a:stretch/>
        </p:blipFill>
        <p:spPr>
          <a:xfrm rot="900515">
            <a:off x="8761217" y="-73635"/>
            <a:ext cx="3010389" cy="3643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312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D7DAF9BA301F4FB81D90080377656B" ma:contentTypeVersion="0" ma:contentTypeDescription="Create a new document." ma:contentTypeScope="" ma:versionID="b7793b83d27faa092bcf391c83f4864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84c390a07b92f3072bc78982b6f0c3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25C6D49-87A5-4DEB-87E7-74273D6A5FFD}"/>
</file>

<file path=customXml/itemProps2.xml><?xml version="1.0" encoding="utf-8"?>
<ds:datastoreItem xmlns:ds="http://schemas.openxmlformats.org/officeDocument/2006/customXml" ds:itemID="{D874E32B-66B6-4972-B2FF-533BB690AEFD}"/>
</file>

<file path=customXml/itemProps3.xml><?xml version="1.0" encoding="utf-8"?>
<ds:datastoreItem xmlns:ds="http://schemas.openxmlformats.org/officeDocument/2006/customXml" ds:itemID="{1D8D115B-72DF-4808-8B8B-42A28DBCD3A4}"/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738</Words>
  <Application>Microsoft Office PowerPoint</Application>
  <PresentationFormat>Widescreen</PresentationFormat>
  <Paragraphs>94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Century Schoolbook</vt:lpstr>
      <vt:lpstr>Office Theme</vt:lpstr>
      <vt:lpstr>George gets a new brother!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New Brother for</dc:title>
  <dc:creator>Janine Griffiths</dc:creator>
  <cp:lastModifiedBy>Janine Griffiths</cp:lastModifiedBy>
  <cp:revision>27</cp:revision>
  <dcterms:created xsi:type="dcterms:W3CDTF">2020-10-05T10:39:14Z</dcterms:created>
  <dcterms:modified xsi:type="dcterms:W3CDTF">2020-10-05T15:22:40Z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0x0101003AD7DAF9BA301F4FB81D90080377656B</vt:lpwstr>
  </property>
  <property fmtid="{D5CDD505-2E9C-101B-9397-08002B2CF9AE}" pid="3" name="Order">
    <vt:r8>100</vt:r8>
  </property>
</Properties>
</file>