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83EC4E-7CEA-4EA0-B8F9-EAEAC1936C1B}" v="7" dt="2024-10-28T17:36:06.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6788" autoAdjust="0"/>
  </p:normalViewPr>
  <p:slideViewPr>
    <p:cSldViewPr snapToGrid="0">
      <p:cViewPr varScale="1">
        <p:scale>
          <a:sx n="107" d="100"/>
          <a:sy n="107" d="100"/>
        </p:scale>
        <p:origin x="23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24/12/2024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Os</a:t>
            </a:r>
            <a:r>
              <a:rPr lang="en-GB" dirty="0"/>
              <a:t> </a:t>
            </a:r>
            <a:r>
              <a:rPr lang="en-GB" dirty="0" err="1"/>
              <a:t>ydych</a:t>
            </a:r>
            <a:r>
              <a:rPr lang="en-GB" dirty="0"/>
              <a:t> </a:t>
            </a:r>
            <a:r>
              <a:rPr lang="en-GB" dirty="0" err="1"/>
              <a:t>chi'n</a:t>
            </a:r>
            <a:r>
              <a:rPr lang="en-GB" dirty="0"/>
              <a:t> </a:t>
            </a:r>
            <a:r>
              <a:rPr lang="en-GB" dirty="0" err="1"/>
              <a:t>darllen</a:t>
            </a:r>
            <a:r>
              <a:rPr lang="en-GB" dirty="0"/>
              <a:t> </a:t>
            </a:r>
            <a:r>
              <a:rPr lang="en-GB" dirty="0" err="1"/>
              <a:t>hwn</a:t>
            </a:r>
            <a:r>
              <a:rPr lang="en-GB" dirty="0"/>
              <a:t> </a:t>
            </a:r>
            <a:r>
              <a:rPr lang="en-GB" dirty="0" err="1"/>
              <a:t>o'r</a:t>
            </a:r>
            <a:r>
              <a:rPr lang="en-GB" dirty="0"/>
              <a:t> </a:t>
            </a:r>
            <a:r>
              <a:rPr lang="en-GB" dirty="0" err="1"/>
              <a:t>wefan</a:t>
            </a:r>
            <a:r>
              <a:rPr lang="en-GB" dirty="0"/>
              <a:t>, </a:t>
            </a:r>
            <a:r>
              <a:rPr lang="en-GB" dirty="0" err="1"/>
              <a:t>mae</a:t>
            </a:r>
            <a:r>
              <a:rPr lang="en-GB" dirty="0"/>
              <a:t> </a:t>
            </a:r>
            <a:r>
              <a:rPr lang="en-GB" dirty="0" err="1"/>
              <a:t>hwn</a:t>
            </a:r>
            <a:r>
              <a:rPr lang="en-GB" dirty="0"/>
              <a:t> </a:t>
            </a:r>
            <a:r>
              <a:rPr lang="en-GB" dirty="0" err="1"/>
              <a:t>yn</a:t>
            </a:r>
            <a:r>
              <a:rPr lang="en-GB" dirty="0"/>
              <a:t> un o </a:t>
            </a:r>
            <a:r>
              <a:rPr lang="en-GB" dirty="0" err="1"/>
              <a:t>grŵp</a:t>
            </a:r>
            <a:r>
              <a:rPr lang="en-GB" dirty="0"/>
              <a:t> o 12 </a:t>
            </a:r>
            <a:r>
              <a:rPr lang="en-GB" dirty="0" err="1"/>
              <a:t>cwrs</a:t>
            </a:r>
            <a:r>
              <a:rPr lang="en-GB" dirty="0"/>
              <a:t> </a:t>
            </a:r>
            <a:r>
              <a:rPr lang="en-GB" dirty="0" err="1"/>
              <a:t>sydd</a:t>
            </a:r>
            <a:r>
              <a:rPr lang="en-GB" dirty="0"/>
              <a:t> </a:t>
            </a:r>
            <a:r>
              <a:rPr lang="en-GB" dirty="0" err="1"/>
              <a:t>â'r</a:t>
            </a:r>
            <a:r>
              <a:rPr lang="en-GB" dirty="0"/>
              <a:t> nod o </a:t>
            </a:r>
            <a:r>
              <a:rPr lang="en-GB" dirty="0" err="1"/>
              <a:t>adeiladu</a:t>
            </a:r>
            <a:r>
              <a:rPr lang="en-GB" dirty="0"/>
              <a:t> </a:t>
            </a:r>
            <a:r>
              <a:rPr lang="en-GB" dirty="0" err="1"/>
              <a:t>gwybodaeth</a:t>
            </a:r>
            <a:r>
              <a:rPr lang="en-GB" dirty="0"/>
              <a:t> a </a:t>
            </a:r>
            <a:r>
              <a:rPr lang="en-GB" dirty="0" err="1"/>
              <a:t>sgiliau</a:t>
            </a:r>
            <a:r>
              <a:rPr lang="en-GB" dirty="0"/>
              <a:t> </a:t>
            </a:r>
            <a:r>
              <a:rPr lang="en-GB" dirty="0" err="1"/>
              <a:t>rhieni</a:t>
            </a:r>
            <a:r>
              <a:rPr lang="en-GB" dirty="0"/>
              <a:t> </a:t>
            </a:r>
            <a:r>
              <a:rPr lang="en-GB" dirty="0" err="1"/>
              <a:t>sy’n</a:t>
            </a:r>
            <a:r>
              <a:rPr lang="en-GB" dirty="0"/>
              <a:t> </a:t>
            </a:r>
            <a:r>
              <a:rPr lang="en-GB" dirty="0" err="1"/>
              <a:t>mabwysiadu</a:t>
            </a:r>
            <a:r>
              <a:rPr lang="en-GB" dirty="0"/>
              <a:t>. </a:t>
            </a:r>
            <a:r>
              <a:rPr lang="en-GB" dirty="0" err="1"/>
              <a:t>Mae'r</a:t>
            </a:r>
            <a:r>
              <a:rPr lang="en-GB" dirty="0"/>
              <a:t> </a:t>
            </a:r>
            <a:r>
              <a:rPr lang="en-GB" dirty="0" err="1"/>
              <a:t>uned</a:t>
            </a:r>
            <a:r>
              <a:rPr lang="en-GB" dirty="0"/>
              <a:t> hon </a:t>
            </a:r>
            <a:r>
              <a:rPr lang="en-GB" dirty="0" err="1"/>
              <a:t>yn</a:t>
            </a:r>
            <a:r>
              <a:rPr lang="en-GB" dirty="0"/>
              <a:t> </a:t>
            </a:r>
            <a:r>
              <a:rPr lang="en-GB" dirty="0" err="1"/>
              <a:t>edrych</a:t>
            </a:r>
            <a:r>
              <a:rPr lang="en-GB" dirty="0"/>
              <a:t> </a:t>
            </a:r>
            <a:r>
              <a:rPr lang="en-GB" dirty="0" err="1"/>
              <a:t>ar</a:t>
            </a:r>
            <a:r>
              <a:rPr lang="en-GB" dirty="0"/>
              <a:t> </a:t>
            </a:r>
            <a:r>
              <a:rPr lang="en-GB" dirty="0" err="1"/>
              <a:t>Waith</a:t>
            </a:r>
            <a:r>
              <a:rPr lang="en-GB" dirty="0"/>
              <a:t> </a:t>
            </a:r>
            <a:r>
              <a:rPr lang="en-GB" dirty="0" err="1"/>
              <a:t>Taith</a:t>
            </a:r>
            <a:r>
              <a:rPr lang="en-GB" dirty="0"/>
              <a:t> </a:t>
            </a:r>
            <a:r>
              <a:rPr lang="en-GB" dirty="0" err="1"/>
              <a:t>Bywyd</a:t>
            </a:r>
            <a:r>
              <a:rPr lang="en-GB" dirty="0"/>
              <a:t> </a:t>
            </a:r>
            <a:r>
              <a:rPr lang="en-GB" dirty="0" err="1"/>
              <a:t>i</a:t>
            </a:r>
            <a:r>
              <a:rPr lang="en-GB" dirty="0"/>
              <a:t> </a:t>
            </a:r>
            <a:r>
              <a:rPr lang="en-GB" dirty="0" err="1"/>
              <a:t>Fabwysiadwyr</a:t>
            </a:r>
            <a:r>
              <a:rPr lang="en-GB" dirty="0"/>
              <a:t> a </a:t>
            </a:r>
            <a:r>
              <a:rPr lang="en-GB" dirty="0" err="1"/>
              <a:t>dylid</a:t>
            </a:r>
            <a:r>
              <a:rPr lang="en-GB" dirty="0"/>
              <a:t> </a:t>
            </a:r>
            <a:r>
              <a:rPr lang="en-GB" dirty="0" err="1"/>
              <a:t>edrych</a:t>
            </a:r>
            <a:r>
              <a:rPr lang="en-GB" dirty="0"/>
              <a:t> </a:t>
            </a:r>
            <a:r>
              <a:rPr lang="en-GB" dirty="0" err="1"/>
              <a:t>arno</a:t>
            </a:r>
            <a:r>
              <a:rPr lang="en-GB" dirty="0"/>
              <a:t> </a:t>
            </a:r>
            <a:r>
              <a:rPr lang="en-GB" dirty="0" err="1"/>
              <a:t>ar</a:t>
            </a:r>
            <a:r>
              <a:rPr lang="en-GB" dirty="0"/>
              <a:t> y </a:t>
            </a:r>
            <a:r>
              <a:rPr lang="en-GB" dirty="0" err="1"/>
              <a:t>cyd</a:t>
            </a:r>
            <a:r>
              <a:rPr lang="en-GB" dirty="0"/>
              <a:t> â </a:t>
            </a:r>
            <a:r>
              <a:rPr lang="en-GB" dirty="0" err="1"/>
              <a:t>Phecyn</a:t>
            </a:r>
            <a:r>
              <a:rPr lang="en-GB" dirty="0"/>
              <a:t> </a:t>
            </a:r>
            <a:r>
              <a:rPr lang="en-GB" dirty="0" err="1"/>
              <a:t>Cymorth</a:t>
            </a:r>
            <a:r>
              <a:rPr lang="en-GB" dirty="0"/>
              <a:t> </a:t>
            </a:r>
            <a:r>
              <a:rPr lang="en-GB" dirty="0" err="1"/>
              <a:t>Gwaith</a:t>
            </a:r>
            <a:r>
              <a:rPr lang="en-GB" dirty="0"/>
              <a:t> </a:t>
            </a:r>
            <a:r>
              <a:rPr lang="en-GB" dirty="0" err="1"/>
              <a:t>Taith</a:t>
            </a:r>
            <a:r>
              <a:rPr lang="en-GB" dirty="0"/>
              <a:t> </a:t>
            </a:r>
            <a:r>
              <a:rPr lang="en-GB" dirty="0" err="1"/>
              <a:t>Bywyd</a:t>
            </a:r>
            <a:r>
              <a:rPr lang="en-GB" dirty="0"/>
              <a:t> NAS.  </a:t>
            </a:r>
            <a:r>
              <a:rPr lang="en-GB" dirty="0" err="1"/>
              <a:t>Gellir</a:t>
            </a:r>
            <a:r>
              <a:rPr lang="en-GB" dirty="0"/>
              <a:t> </a:t>
            </a:r>
            <a:r>
              <a:rPr lang="en-GB" dirty="0" err="1"/>
              <a:t>dod</a:t>
            </a:r>
            <a:r>
              <a:rPr lang="en-GB" dirty="0"/>
              <a:t> o </a:t>
            </a:r>
            <a:r>
              <a:rPr lang="en-GB" dirty="0" err="1"/>
              <a:t>hyd</a:t>
            </a:r>
            <a:r>
              <a:rPr lang="en-GB" dirty="0"/>
              <a:t> </a:t>
            </a:r>
            <a:r>
              <a:rPr lang="en-GB" dirty="0" err="1"/>
              <a:t>i</a:t>
            </a:r>
            <a:r>
              <a:rPr lang="en-GB" dirty="0"/>
              <a:t> </a:t>
            </a:r>
            <a:r>
              <a:rPr lang="en-GB" dirty="0" err="1"/>
              <a:t>hwn</a:t>
            </a:r>
            <a:r>
              <a:rPr lang="en-GB" dirty="0"/>
              <a:t> </a:t>
            </a:r>
            <a:r>
              <a:rPr lang="en-GB" dirty="0" err="1"/>
              <a:t>ar</a:t>
            </a:r>
            <a:r>
              <a:rPr lang="en-GB" dirty="0"/>
              <a:t> www.adoptcymru.com/life-journey</a:t>
            </a:r>
          </a:p>
          <a:p>
            <a:r>
              <a:rPr lang="en-GB" dirty="0"/>
              <a:t> </a:t>
            </a:r>
          </a:p>
          <a:p>
            <a:r>
              <a:rPr lang="en-GB" dirty="0" err="1"/>
              <a:t>Argymhellir</a:t>
            </a:r>
            <a:r>
              <a:rPr lang="en-GB" dirty="0"/>
              <a:t> </a:t>
            </a:r>
            <a:r>
              <a:rPr lang="en-GB" dirty="0" err="1"/>
              <a:t>eich</a:t>
            </a:r>
            <a:r>
              <a:rPr lang="en-GB" dirty="0"/>
              <a:t> bod </a:t>
            </a:r>
            <a:r>
              <a:rPr lang="en-GB" dirty="0" err="1"/>
              <a:t>hefyd</a:t>
            </a:r>
            <a:r>
              <a:rPr lang="en-GB" dirty="0"/>
              <a:t> </a:t>
            </a:r>
            <a:r>
              <a:rPr lang="en-GB" dirty="0" err="1"/>
              <a:t>yn</a:t>
            </a:r>
            <a:r>
              <a:rPr lang="en-GB" dirty="0"/>
              <a:t> </a:t>
            </a:r>
            <a:r>
              <a:rPr lang="en-GB" dirty="0" err="1"/>
              <a:t>edrych</a:t>
            </a:r>
            <a:r>
              <a:rPr lang="en-GB" dirty="0"/>
              <a:t> </a:t>
            </a:r>
            <a:r>
              <a:rPr lang="en-GB" dirty="0" err="1"/>
              <a:t>ar</a:t>
            </a:r>
            <a:r>
              <a:rPr lang="en-GB" dirty="0"/>
              <a:t> y </a:t>
            </a:r>
            <a:r>
              <a:rPr lang="en-GB" dirty="0" err="1"/>
              <a:t>cyrsiau</a:t>
            </a:r>
            <a:r>
              <a:rPr lang="en-GB" dirty="0"/>
              <a:t> </a:t>
            </a:r>
            <a:r>
              <a:rPr lang="en-GB" dirty="0" err="1"/>
              <a:t>Datblygiad</a:t>
            </a:r>
            <a:r>
              <a:rPr lang="en-GB" dirty="0"/>
              <a:t> Plant </a:t>
            </a:r>
            <a:r>
              <a:rPr lang="en-GB" dirty="0" err="1"/>
              <a:t>a'r</a:t>
            </a:r>
            <a:r>
              <a:rPr lang="en-GB" dirty="0"/>
              <a:t> </a:t>
            </a:r>
            <a:r>
              <a:rPr lang="en-GB" dirty="0" err="1"/>
              <a:t>Cyrsiau</a:t>
            </a:r>
            <a:r>
              <a:rPr lang="en-GB" dirty="0"/>
              <a:t> </a:t>
            </a:r>
            <a:r>
              <a:rPr lang="en-GB" dirty="0" err="1"/>
              <a:t>Ymlyniad</a:t>
            </a:r>
            <a:r>
              <a:rPr lang="en-GB" dirty="0"/>
              <a:t> </a:t>
            </a:r>
            <a:r>
              <a:rPr lang="en-GB" dirty="0" err="1"/>
              <a:t>yn</a:t>
            </a:r>
            <a:r>
              <a:rPr lang="en-GB" dirty="0"/>
              <a:t> </a:t>
            </a:r>
            <a:r>
              <a:rPr lang="en-GB" dirty="0" err="1"/>
              <a:t>gyntaf</a:t>
            </a:r>
            <a:r>
              <a:rPr lang="en-GB" dirty="0"/>
              <a:t> </a:t>
            </a:r>
            <a:r>
              <a:rPr lang="en-GB" dirty="0" err="1"/>
              <a:t>gan</a:t>
            </a:r>
            <a:r>
              <a:rPr lang="en-GB" dirty="0"/>
              <a:t> </a:t>
            </a:r>
            <a:r>
              <a:rPr lang="en-GB" dirty="0" err="1"/>
              <a:t>fod</a:t>
            </a:r>
            <a:r>
              <a:rPr lang="en-GB" dirty="0"/>
              <a:t> y </a:t>
            </a:r>
            <a:r>
              <a:rPr lang="en-GB" dirty="0" err="1"/>
              <a:t>wybodaeth</a:t>
            </a:r>
            <a:r>
              <a:rPr lang="en-GB" dirty="0"/>
              <a:t> </a:t>
            </a:r>
            <a:r>
              <a:rPr lang="en-GB" dirty="0" err="1"/>
              <a:t>ynddyn</a:t>
            </a:r>
            <a:r>
              <a:rPr lang="en-GB" dirty="0"/>
              <a:t> </a:t>
            </a:r>
            <a:r>
              <a:rPr lang="en-GB" dirty="0" err="1"/>
              <a:t>nhw</a:t>
            </a:r>
            <a:r>
              <a:rPr lang="en-GB" dirty="0"/>
              <a:t> </a:t>
            </a:r>
            <a:r>
              <a:rPr lang="en-GB" dirty="0" err="1"/>
              <a:t>yn</a:t>
            </a:r>
            <a:r>
              <a:rPr lang="en-GB" dirty="0"/>
              <a:t> sail </a:t>
            </a:r>
            <a:r>
              <a:rPr lang="en-GB" dirty="0" err="1"/>
              <a:t>i'r</a:t>
            </a:r>
            <a:r>
              <a:rPr lang="en-GB" dirty="0"/>
              <a:t> dull </a:t>
            </a:r>
            <a:r>
              <a:rPr lang="en-GB" dirty="0" err="1"/>
              <a:t>hwn</a:t>
            </a:r>
            <a:r>
              <a:rPr lang="en-GB" dirty="0"/>
              <a:t> o </a:t>
            </a:r>
            <a:r>
              <a:rPr lang="en-GB" dirty="0" err="1"/>
              <a:t>Waith</a:t>
            </a:r>
            <a:r>
              <a:rPr lang="en-GB" dirty="0"/>
              <a:t> </a:t>
            </a:r>
            <a:r>
              <a:rPr lang="en-GB" dirty="0" err="1"/>
              <a:t>Taith</a:t>
            </a:r>
            <a:r>
              <a:rPr lang="en-GB" dirty="0"/>
              <a:t> </a:t>
            </a:r>
            <a:r>
              <a:rPr lang="en-GB" dirty="0" err="1"/>
              <a:t>Bywyd</a:t>
            </a:r>
            <a:r>
              <a:rPr lang="en-GB" dirty="0"/>
              <a:t> </a:t>
            </a:r>
            <a:r>
              <a:rPr lang="en-GB" dirty="0" err="1"/>
              <a:t>rydyn</a:t>
            </a:r>
            <a:r>
              <a:rPr lang="en-GB" dirty="0"/>
              <a:t> </a:t>
            </a:r>
            <a:r>
              <a:rPr lang="en-GB" dirty="0" err="1"/>
              <a:t>ni’n</a:t>
            </a:r>
            <a:r>
              <a:rPr lang="en-GB" dirty="0"/>
              <a:t> </a:t>
            </a:r>
            <a:r>
              <a:rPr lang="en-GB" dirty="0" err="1"/>
              <a:t>cyfeirio</a:t>
            </a:r>
            <a:r>
              <a:rPr lang="en-GB" dirty="0"/>
              <a:t> </a:t>
            </a:r>
            <a:r>
              <a:rPr lang="en-GB" dirty="0" err="1"/>
              <a:t>atyn</a:t>
            </a:r>
            <a:r>
              <a:rPr lang="en-GB" dirty="0"/>
              <a:t> </a:t>
            </a:r>
            <a:r>
              <a:rPr lang="en-GB" dirty="0" err="1"/>
              <a:t>nhw</a:t>
            </a:r>
            <a:r>
              <a:rPr lang="en-GB" dirty="0"/>
              <a:t> </a:t>
            </a:r>
            <a:r>
              <a:rPr lang="en-GB" dirty="0" err="1"/>
              <a:t>yn</a:t>
            </a:r>
            <a:r>
              <a:rPr lang="en-GB" dirty="0"/>
              <a:t> y </a:t>
            </a:r>
            <a:r>
              <a:rPr lang="en-GB" dirty="0" err="1"/>
              <a:t>cyrsiau</a:t>
            </a:r>
            <a:r>
              <a:rPr lang="en-GB" dirty="0"/>
              <a:t> </a:t>
            </a:r>
            <a:r>
              <a:rPr lang="en-GB" dirty="0" err="1"/>
              <a:t>hynny</a:t>
            </a:r>
            <a:r>
              <a:rPr lang="en-GB" dirty="0"/>
              <a:t>.</a:t>
            </a:r>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cyflwyno</a:t>
            </a:r>
            <a:r>
              <a:rPr lang="en-GB" dirty="0"/>
              <a:t> </a:t>
            </a:r>
            <a:r>
              <a:rPr lang="en-GB" dirty="0" err="1"/>
              <a:t>hwn</a:t>
            </a:r>
            <a:r>
              <a:rPr lang="en-GB" dirty="0"/>
              <a:t> </a:t>
            </a:r>
            <a:r>
              <a:rPr lang="en-GB" dirty="0" err="1"/>
              <a:t>fel</a:t>
            </a:r>
            <a:r>
              <a:rPr lang="en-GB" dirty="0"/>
              <a:t> </a:t>
            </a:r>
            <a:r>
              <a:rPr lang="en-GB" dirty="0" err="1"/>
              <a:t>cwrs</a:t>
            </a:r>
            <a:r>
              <a:rPr lang="en-GB" dirty="0"/>
              <a:t>, </a:t>
            </a:r>
            <a:r>
              <a:rPr lang="en-GB" dirty="0" err="1"/>
              <a:t>ystyriwch</a:t>
            </a:r>
            <a:r>
              <a:rPr lang="en-GB" dirty="0"/>
              <a:t> y </a:t>
            </a:r>
            <a:r>
              <a:rPr lang="en-GB" dirty="0" err="1"/>
              <a:t>canlynol</a:t>
            </a:r>
            <a:endParaRPr lang="en-GB" dirty="0"/>
          </a:p>
          <a:p>
            <a:r>
              <a:rPr lang="en-GB" dirty="0" err="1"/>
              <a:t>ddefnyddio</a:t>
            </a:r>
            <a:r>
              <a:rPr lang="en-GB" dirty="0"/>
              <a:t> GEMAU TORRI’R IÂ </a:t>
            </a:r>
          </a:p>
          <a:p>
            <a:r>
              <a:rPr lang="en-GB" dirty="0" err="1"/>
              <a:t>sut</a:t>
            </a:r>
            <a:r>
              <a:rPr lang="en-GB" dirty="0"/>
              <a:t> y </a:t>
            </a:r>
            <a:r>
              <a:rPr lang="en-GB" dirty="0" err="1"/>
              <a:t>byddwch</a:t>
            </a:r>
            <a:r>
              <a:rPr lang="en-GB" dirty="0"/>
              <a:t> </a:t>
            </a:r>
            <a:r>
              <a:rPr lang="en-GB" dirty="0" err="1"/>
              <a:t>yn</a:t>
            </a:r>
            <a:r>
              <a:rPr lang="en-GB" dirty="0"/>
              <a:t> </a:t>
            </a:r>
            <a:r>
              <a:rPr lang="en-GB" dirty="0" err="1"/>
              <a:t>delio</a:t>
            </a:r>
            <a:r>
              <a:rPr lang="en-GB" dirty="0"/>
              <a:t> â CHYFLWYNIADAU (</a:t>
            </a:r>
            <a:r>
              <a:rPr lang="en-GB" dirty="0" err="1"/>
              <a:t>cyflwyno</a:t>
            </a:r>
            <a:r>
              <a:rPr lang="en-GB" dirty="0"/>
              <a:t> chi </a:t>
            </a:r>
            <a:r>
              <a:rPr lang="en-GB" dirty="0" err="1"/>
              <a:t>eich</a:t>
            </a:r>
            <a:r>
              <a:rPr lang="en-GB" dirty="0"/>
              <a:t> </a:t>
            </a:r>
            <a:r>
              <a:rPr lang="en-GB" dirty="0" err="1"/>
              <a:t>hun</a:t>
            </a:r>
            <a:r>
              <a:rPr lang="en-GB" dirty="0"/>
              <a:t> a </a:t>
            </a:r>
            <a:r>
              <a:rPr lang="en-GB" dirty="0" err="1"/>
              <a:t>chyfranogwyr</a:t>
            </a:r>
            <a:r>
              <a:rPr lang="en-GB" dirty="0"/>
              <a:t>) - </a:t>
            </a:r>
            <a:r>
              <a:rPr lang="en-GB" dirty="0" err="1"/>
              <a:t>ee</a:t>
            </a:r>
            <a:r>
              <a:rPr lang="en-GB" dirty="0"/>
              <a:t>. o </a:t>
            </a:r>
            <a:r>
              <a:rPr lang="en-GB" dirty="0" err="1"/>
              <a:t>amgylch</a:t>
            </a:r>
            <a:r>
              <a:rPr lang="en-GB" dirty="0"/>
              <a:t> </a:t>
            </a:r>
            <a:r>
              <a:rPr lang="en-GB" dirty="0" err="1"/>
              <a:t>yr</a:t>
            </a:r>
            <a:r>
              <a:rPr lang="en-GB" dirty="0"/>
              <a:t> </a:t>
            </a:r>
            <a:r>
              <a:rPr lang="en-GB" dirty="0" err="1"/>
              <a:t>ystafell</a:t>
            </a:r>
            <a:r>
              <a:rPr lang="en-GB" dirty="0"/>
              <a:t>, </a:t>
            </a:r>
            <a:r>
              <a:rPr lang="en-GB" dirty="0" err="1"/>
              <a:t>cyflwyno</a:t>
            </a:r>
            <a:r>
              <a:rPr lang="en-GB" dirty="0"/>
              <a:t> </a:t>
            </a:r>
            <a:r>
              <a:rPr lang="en-GB" dirty="0" err="1"/>
              <a:t>eich</a:t>
            </a:r>
            <a:r>
              <a:rPr lang="en-GB" dirty="0"/>
              <a:t> </a:t>
            </a:r>
            <a:r>
              <a:rPr lang="en-GB" dirty="0" err="1"/>
              <a:t>gilydd</a:t>
            </a:r>
            <a:r>
              <a:rPr lang="en-GB" dirty="0"/>
              <a:t>, </a:t>
            </a:r>
            <a:r>
              <a:rPr lang="en-GB" dirty="0" err="1"/>
              <a:t>dangos</a:t>
            </a:r>
            <a:r>
              <a:rPr lang="en-GB" dirty="0"/>
              <a:t> </a:t>
            </a:r>
            <a:r>
              <a:rPr lang="en-GB" dirty="0" err="1"/>
              <a:t>dwylo</a:t>
            </a:r>
            <a:endParaRPr lang="en-GB" dirty="0"/>
          </a:p>
          <a:p>
            <a:r>
              <a:rPr lang="en-GB" dirty="0"/>
              <a:t>A </a:t>
            </a:r>
            <a:r>
              <a:rPr lang="en-GB" dirty="0" err="1"/>
              <a:t>oes</a:t>
            </a:r>
            <a:r>
              <a:rPr lang="en-GB" dirty="0"/>
              <a:t> </a:t>
            </a:r>
            <a:r>
              <a:rPr lang="en-GB" dirty="0" err="1"/>
              <a:t>angen</a:t>
            </a:r>
            <a:r>
              <a:rPr lang="en-GB" dirty="0"/>
              <a:t> </a:t>
            </a:r>
            <a:r>
              <a:rPr lang="en-GB" dirty="0" err="1"/>
              <a:t>cwblhau</a:t>
            </a:r>
            <a:r>
              <a:rPr lang="en-GB" dirty="0"/>
              <a:t> COFRESTR</a:t>
            </a:r>
          </a:p>
          <a:p>
            <a:r>
              <a:rPr lang="en-GB" dirty="0"/>
              <a:t>A </a:t>
            </a:r>
            <a:r>
              <a:rPr lang="en-GB" dirty="0" err="1"/>
              <a:t>fyddwch</a:t>
            </a:r>
            <a:r>
              <a:rPr lang="en-GB" dirty="0"/>
              <a:t> </a:t>
            </a:r>
            <a:r>
              <a:rPr lang="en-GB" dirty="0" err="1"/>
              <a:t>yn</a:t>
            </a:r>
            <a:r>
              <a:rPr lang="en-GB" dirty="0"/>
              <a:t> </a:t>
            </a:r>
            <a:r>
              <a:rPr lang="en-GB" dirty="0" err="1"/>
              <a:t>defnyddio</a:t>
            </a:r>
            <a:r>
              <a:rPr lang="en-GB" dirty="0"/>
              <a:t> BATHODYNNAU</a:t>
            </a:r>
          </a:p>
          <a:p>
            <a:r>
              <a:rPr lang="en-GB" dirty="0"/>
              <a:t>CADW TŶ/RHEOLAU SYLFAENOL (</a:t>
            </a:r>
            <a:r>
              <a:rPr lang="en-GB" dirty="0" err="1"/>
              <a:t>ee</a:t>
            </a:r>
            <a:r>
              <a:rPr lang="en-GB" dirty="0"/>
              <a:t>. </a:t>
            </a:r>
            <a:r>
              <a:rPr lang="en-GB" dirty="0" err="1"/>
              <a:t>dril</a:t>
            </a:r>
            <a:r>
              <a:rPr lang="en-GB" dirty="0"/>
              <a:t> </a:t>
            </a:r>
            <a:r>
              <a:rPr lang="en-GB" dirty="0" err="1"/>
              <a:t>tân</a:t>
            </a:r>
            <a:r>
              <a:rPr lang="en-GB" dirty="0"/>
              <a:t>, </a:t>
            </a:r>
            <a:r>
              <a:rPr lang="en-GB" dirty="0" err="1"/>
              <a:t>allanfa</a:t>
            </a:r>
            <a:r>
              <a:rPr lang="en-GB" dirty="0"/>
              <a:t> </a:t>
            </a:r>
            <a:r>
              <a:rPr lang="en-GB" dirty="0" err="1"/>
              <a:t>dân</a:t>
            </a:r>
            <a:r>
              <a:rPr lang="en-GB" dirty="0"/>
              <a:t>, </a:t>
            </a:r>
            <a:r>
              <a:rPr lang="en-GB" dirty="0" err="1"/>
              <a:t>lluniaeth</a:t>
            </a:r>
            <a:r>
              <a:rPr lang="en-GB" dirty="0"/>
              <a:t>, </a:t>
            </a:r>
            <a:r>
              <a:rPr lang="en-GB" dirty="0" err="1"/>
              <a:t>parcio</a:t>
            </a:r>
            <a:r>
              <a:rPr lang="en-GB" dirty="0"/>
              <a:t>, </a:t>
            </a:r>
            <a:r>
              <a:rPr lang="en-GB" dirty="0" err="1"/>
              <a:t>ffonau</a:t>
            </a:r>
            <a:r>
              <a:rPr lang="en-GB" dirty="0"/>
              <a:t> </a:t>
            </a:r>
            <a:r>
              <a:rPr lang="en-GB" dirty="0" err="1"/>
              <a:t>symudol</a:t>
            </a:r>
            <a:r>
              <a:rPr lang="en-GB" dirty="0"/>
              <a:t>, </a:t>
            </a:r>
            <a:r>
              <a:rPr lang="en-GB" dirty="0" err="1"/>
              <a:t>cyfrinachedd</a:t>
            </a:r>
            <a:r>
              <a:rPr lang="en-GB" dirty="0"/>
              <a:t>, </a:t>
            </a:r>
            <a:r>
              <a:rPr lang="en-GB" dirty="0" err="1"/>
              <a:t>diogelu</a:t>
            </a:r>
            <a:r>
              <a:rPr lang="en-GB" dirty="0"/>
              <a:t>, </a:t>
            </a:r>
            <a:r>
              <a:rPr lang="en-GB" dirty="0" err="1"/>
              <a:t>gadael</a:t>
            </a:r>
            <a:r>
              <a:rPr lang="en-GB" dirty="0"/>
              <a:t> </a:t>
            </a:r>
            <a:r>
              <a:rPr lang="en-GB" dirty="0" err="1"/>
              <a:t>i</a:t>
            </a:r>
            <a:r>
              <a:rPr lang="en-GB" dirty="0"/>
              <a:t> </a:t>
            </a:r>
            <a:r>
              <a:rPr lang="en-GB" dirty="0" err="1"/>
              <a:t>bawb</a:t>
            </a:r>
            <a:r>
              <a:rPr lang="en-GB" dirty="0"/>
              <a:t> </a:t>
            </a:r>
            <a:r>
              <a:rPr lang="en-GB" dirty="0" err="1"/>
              <a:t>siarad</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yr</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 </a:t>
            </a:r>
            <a:r>
              <a:rPr lang="en-GB" dirty="0" err="1"/>
              <a:t>cyfleoedd</a:t>
            </a:r>
            <a:r>
              <a:rPr lang="en-GB" dirty="0"/>
              <a:t> </a:t>
            </a:r>
            <a:r>
              <a:rPr lang="en-GB" dirty="0" err="1"/>
              <a:t>i</a:t>
            </a:r>
            <a:r>
              <a:rPr lang="en-GB" dirty="0"/>
              <a:t> </a:t>
            </a:r>
            <a:r>
              <a:rPr lang="en-GB" dirty="0" err="1"/>
              <a:t>ofyn</a:t>
            </a:r>
            <a:r>
              <a:rPr lang="en-GB" dirty="0"/>
              <a:t> </a:t>
            </a:r>
            <a:r>
              <a:rPr lang="en-GB" dirty="0" err="1"/>
              <a:t>cwestiynau</a:t>
            </a:r>
            <a:r>
              <a:rPr lang="en-GB" dirty="0"/>
              <a:t>/</a:t>
            </a:r>
            <a:r>
              <a:rPr lang="en-GB" dirty="0" err="1"/>
              <a:t>trafod</a:t>
            </a:r>
            <a:r>
              <a:rPr lang="en-GB" dirty="0"/>
              <a:t>)</a:t>
            </a:r>
          </a:p>
          <a:p>
            <a:r>
              <a:rPr lang="en-GB" dirty="0" err="1"/>
              <a:t>Trefniadau</a:t>
            </a:r>
            <a:r>
              <a:rPr lang="en-GB" dirty="0"/>
              <a:t> </a:t>
            </a:r>
            <a:r>
              <a:rPr lang="en-GB" dirty="0" err="1"/>
              <a:t>fydd</a:t>
            </a:r>
            <a:r>
              <a:rPr lang="en-GB" dirty="0"/>
              <a:t> </a:t>
            </a:r>
            <a:r>
              <a:rPr lang="en-GB" dirty="0" err="1"/>
              <a:t>yn</a:t>
            </a:r>
            <a:r>
              <a:rPr lang="en-GB" dirty="0"/>
              <a:t> </a:t>
            </a:r>
            <a:r>
              <a:rPr lang="en-GB" dirty="0" err="1"/>
              <a:t>eu</a:t>
            </a:r>
            <a:r>
              <a:rPr lang="en-GB" dirty="0"/>
              <a:t> </a:t>
            </a:r>
            <a:r>
              <a:rPr lang="en-GB" dirty="0" err="1"/>
              <a:t>lle</a:t>
            </a:r>
            <a:r>
              <a:rPr lang="en-GB" dirty="0"/>
              <a:t> </a:t>
            </a:r>
            <a:r>
              <a:rPr lang="en-GB" dirty="0" err="1"/>
              <a:t>os</a:t>
            </a:r>
            <a:r>
              <a:rPr lang="en-GB" dirty="0"/>
              <a:t> </a:t>
            </a:r>
            <a:r>
              <a:rPr lang="en-GB" dirty="0" err="1"/>
              <a:t>bydd</a:t>
            </a:r>
            <a:r>
              <a:rPr lang="en-GB" dirty="0"/>
              <a:t> </a:t>
            </a:r>
            <a:r>
              <a:rPr lang="en-GB" dirty="0" err="1"/>
              <a:t>cyfranogwr</a:t>
            </a:r>
            <a:r>
              <a:rPr lang="en-GB" dirty="0"/>
              <a:t> </a:t>
            </a:r>
            <a:r>
              <a:rPr lang="en-GB" dirty="0" err="1"/>
              <a:t>yn</a:t>
            </a:r>
            <a:r>
              <a:rPr lang="en-GB" dirty="0"/>
              <a:t> </a:t>
            </a:r>
            <a:r>
              <a:rPr lang="en-GB" dirty="0" err="1"/>
              <a:t>dechrau</a:t>
            </a:r>
            <a:r>
              <a:rPr lang="en-GB" dirty="0"/>
              <a:t> </a:t>
            </a:r>
            <a:r>
              <a:rPr lang="en-GB" dirty="0" err="1"/>
              <a:t>ymddwyn</a:t>
            </a:r>
            <a:r>
              <a:rPr lang="en-GB" dirty="0"/>
              <a:t> </a:t>
            </a:r>
            <a:r>
              <a:rPr lang="en-GB" dirty="0" err="1"/>
              <a:t>yn</a:t>
            </a:r>
            <a:r>
              <a:rPr lang="en-GB" dirty="0"/>
              <a:t> OFIDUS </a:t>
            </a:r>
            <a:r>
              <a:rPr lang="en-GB" dirty="0" err="1"/>
              <a:t>neu</a:t>
            </a:r>
            <a:r>
              <a:rPr lang="en-GB" dirty="0"/>
              <a:t> </a:t>
            </a:r>
            <a:r>
              <a:rPr lang="en-GB" dirty="0" err="1"/>
              <a:t>os</a:t>
            </a:r>
            <a:r>
              <a:rPr lang="en-GB" dirty="0"/>
              <a:t> </a:t>
            </a:r>
            <a:r>
              <a:rPr lang="en-GB" dirty="0" err="1"/>
              <a:t>oes</a:t>
            </a:r>
            <a:r>
              <a:rPr lang="en-GB" dirty="0"/>
              <a:t> </a:t>
            </a:r>
            <a:r>
              <a:rPr lang="en-GB" dirty="0" err="1"/>
              <a:t>angen</a:t>
            </a:r>
            <a:r>
              <a:rPr lang="en-GB" dirty="0"/>
              <a:t> </a:t>
            </a:r>
            <a:r>
              <a:rPr lang="en-GB" dirty="0" err="1"/>
              <a:t>iddo</a:t>
            </a:r>
            <a:r>
              <a:rPr lang="en-GB" dirty="0"/>
              <a:t> </a:t>
            </a:r>
            <a:r>
              <a:rPr lang="en-GB" dirty="0" err="1"/>
              <a:t>adael</a:t>
            </a:r>
            <a:r>
              <a:rPr lang="en-GB" dirty="0"/>
              <a:t> </a:t>
            </a:r>
            <a:r>
              <a:rPr lang="en-GB" dirty="0" err="1"/>
              <a:t>yr</a:t>
            </a:r>
            <a:r>
              <a:rPr lang="en-GB" dirty="0"/>
              <a:t> </a:t>
            </a:r>
            <a:r>
              <a:rPr lang="en-GB" dirty="0" err="1"/>
              <a:t>ystafell</a:t>
            </a:r>
            <a:r>
              <a:rPr lang="en-GB" dirty="0"/>
              <a:t> </a:t>
            </a:r>
            <a:r>
              <a:rPr lang="en-GB" dirty="0" err="1"/>
              <a:t>hyfforddi</a:t>
            </a:r>
            <a:r>
              <a:rPr lang="en-GB" dirty="0"/>
              <a:t> </a:t>
            </a:r>
            <a:r>
              <a:rPr lang="en-GB" dirty="0" err="1"/>
              <a:t>os</a:t>
            </a:r>
            <a:r>
              <a:rPr lang="en-GB" dirty="0"/>
              <a:t> </a:t>
            </a:r>
            <a:r>
              <a:rPr lang="en-GB" dirty="0" err="1"/>
              <a:t>yw'n</a:t>
            </a:r>
            <a:r>
              <a:rPr lang="en-GB" dirty="0"/>
              <a:t> </a:t>
            </a:r>
            <a:r>
              <a:rPr lang="en-GB" dirty="0" err="1"/>
              <a:t>teimlo</a:t>
            </a:r>
            <a:r>
              <a:rPr lang="en-GB" dirty="0"/>
              <a:t> bod y </a:t>
            </a:r>
            <a:r>
              <a:rPr lang="en-GB" dirty="0" err="1"/>
              <a:t>pwnc</a:t>
            </a:r>
            <a:r>
              <a:rPr lang="en-GB" dirty="0"/>
              <a:t> </a:t>
            </a:r>
            <a:r>
              <a:rPr lang="en-GB" dirty="0" err="1"/>
              <a:t>yn</a:t>
            </a:r>
            <a:r>
              <a:rPr lang="en-GB" dirty="0"/>
              <a:t> un </a:t>
            </a:r>
            <a:r>
              <a:rPr lang="en-GB" dirty="0" err="1"/>
              <a:t>emosiynol</a:t>
            </a:r>
            <a:endParaRPr lang="en-GB" dirty="0"/>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cyflawni</a:t>
            </a:r>
            <a:r>
              <a:rPr lang="en-GB" dirty="0"/>
              <a:t> </a:t>
            </a:r>
            <a:r>
              <a:rPr lang="en-GB" dirty="0" err="1"/>
              <a:t>ar</a:t>
            </a:r>
            <a:r>
              <a:rPr lang="en-GB" dirty="0"/>
              <a:t> sail un </a:t>
            </a:r>
            <a:r>
              <a:rPr lang="en-GB" dirty="0" err="1"/>
              <a:t>i</a:t>
            </a:r>
            <a:r>
              <a:rPr lang="en-GB" dirty="0"/>
              <a:t> un, </a:t>
            </a:r>
            <a:r>
              <a:rPr lang="en-GB" dirty="0" err="1"/>
              <a:t>ystyriwch</a:t>
            </a:r>
            <a:r>
              <a:rPr lang="en-GB" dirty="0"/>
              <a:t> y </a:t>
            </a:r>
            <a:r>
              <a:rPr lang="en-GB" dirty="0" err="1"/>
              <a:t>canlynol</a:t>
            </a:r>
            <a:endParaRPr lang="en-GB" dirty="0"/>
          </a:p>
          <a:p>
            <a:r>
              <a:rPr lang="en-GB" dirty="0"/>
              <a:t>RHEOLAU SYLFAENOL (</a:t>
            </a:r>
            <a:r>
              <a:rPr lang="en-GB" dirty="0" err="1"/>
              <a:t>ee</a:t>
            </a:r>
            <a:r>
              <a:rPr lang="en-GB" dirty="0"/>
              <a:t>. </a:t>
            </a:r>
            <a:r>
              <a:rPr lang="en-GB" dirty="0" err="1"/>
              <a:t>cyfrinachedd</a:t>
            </a:r>
            <a:r>
              <a:rPr lang="en-GB" dirty="0"/>
              <a:t>, </a:t>
            </a:r>
            <a:r>
              <a:rPr lang="en-GB" dirty="0" err="1"/>
              <a:t>diogelu</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a:t>
            </a:r>
          </a:p>
          <a:p>
            <a:endParaRPr lang="en-GB" dirty="0"/>
          </a:p>
          <a:p>
            <a:r>
              <a:rPr lang="en-GB" dirty="0" err="1"/>
              <a:t>Esboniwch</a:t>
            </a:r>
            <a:r>
              <a:rPr lang="en-GB" dirty="0"/>
              <a:t> y </a:t>
            </a:r>
            <a:r>
              <a:rPr lang="en-GB" dirty="0" err="1"/>
              <a:t>cwrs</a:t>
            </a:r>
            <a:r>
              <a:rPr lang="en-GB" dirty="0"/>
              <a:t> </a:t>
            </a:r>
            <a:r>
              <a:rPr lang="en-GB" dirty="0" err="1"/>
              <a:t>yng</a:t>
            </a:r>
            <a:r>
              <a:rPr lang="en-GB" dirty="0"/>
              <a:t> </a:t>
            </a:r>
            <a:r>
              <a:rPr lang="en-GB" dirty="0" err="1"/>
              <a:t>nghyd-destun</a:t>
            </a:r>
            <a:r>
              <a:rPr lang="en-GB" dirty="0"/>
              <a:t> </a:t>
            </a:r>
            <a:r>
              <a:rPr lang="en-GB" dirty="0" err="1"/>
              <a:t>cyrsiau</a:t>
            </a:r>
            <a:r>
              <a:rPr lang="en-GB" dirty="0"/>
              <a:t> 2 </a:t>
            </a:r>
            <a:r>
              <a:rPr lang="en-GB" dirty="0" err="1"/>
              <a:t>awr</a:t>
            </a:r>
            <a:r>
              <a:rPr lang="en-GB" dirty="0"/>
              <a:t> </a:t>
            </a:r>
            <a:r>
              <a:rPr lang="en-GB" dirty="0" err="1"/>
              <a:t>eraill</a:t>
            </a:r>
            <a:r>
              <a:rPr lang="en-GB" dirty="0"/>
              <a:t> </a:t>
            </a:r>
            <a:r>
              <a:rPr lang="en-GB" dirty="0" err="1"/>
              <a:t>yn</a:t>
            </a:r>
            <a:r>
              <a:rPr lang="en-GB" dirty="0"/>
              <a:t> </a:t>
            </a:r>
            <a:r>
              <a:rPr lang="en-GB" dirty="0" err="1"/>
              <a:t>ystafell</a:t>
            </a:r>
            <a:r>
              <a:rPr lang="en-GB" dirty="0"/>
              <a:t> </a:t>
            </a:r>
            <a:r>
              <a:rPr lang="en-GB" dirty="0" err="1"/>
              <a:t>hyfforddi</a:t>
            </a:r>
            <a:r>
              <a:rPr lang="en-GB" dirty="0"/>
              <a:t> </a:t>
            </a:r>
            <a:r>
              <a:rPr lang="en-GB" dirty="0" err="1"/>
              <a:t>ar-lein</a:t>
            </a:r>
            <a:r>
              <a:rPr lang="en-GB" dirty="0"/>
              <a:t> y </a:t>
            </a:r>
            <a:r>
              <a:rPr lang="en-GB" dirty="0" err="1"/>
              <a:t>Gwasanaeth</a:t>
            </a:r>
            <a:r>
              <a:rPr lang="en-GB" dirty="0"/>
              <a:t> </a:t>
            </a:r>
            <a:r>
              <a:rPr lang="en-GB" dirty="0" err="1"/>
              <a:t>Mabwysiadu</a:t>
            </a:r>
            <a:r>
              <a:rPr lang="en-GB" dirty="0"/>
              <a:t> </a:t>
            </a:r>
            <a:r>
              <a:rPr lang="en-GB" dirty="0" err="1"/>
              <a:t>Cenedlaethol</a:t>
            </a:r>
            <a:r>
              <a:rPr lang="en-GB" dirty="0"/>
              <a:t> a </a:t>
            </a:r>
            <a:r>
              <a:rPr lang="en-GB" dirty="0" err="1"/>
              <a:t>hyfforddiant</a:t>
            </a:r>
            <a:r>
              <a:rPr lang="en-GB" dirty="0"/>
              <a:t>/</a:t>
            </a:r>
            <a:r>
              <a:rPr lang="en-GB" dirty="0" err="1"/>
              <a:t>cymorth</a:t>
            </a:r>
            <a:r>
              <a:rPr lang="en-GB" dirty="0"/>
              <a:t> </a:t>
            </a:r>
            <a:r>
              <a:rPr lang="en-GB" dirty="0" err="1"/>
              <a:t>ehangach</a:t>
            </a:r>
            <a:r>
              <a:rPr lang="en-GB" dirty="0"/>
              <a:t> </a:t>
            </a:r>
            <a:r>
              <a:rPr lang="en-GB" dirty="0" err="1"/>
              <a:t>sydd</a:t>
            </a:r>
            <a:r>
              <a:rPr lang="en-GB" dirty="0"/>
              <a:t> </a:t>
            </a:r>
            <a:r>
              <a:rPr lang="en-GB" dirty="0" err="1"/>
              <a:t>ar</a:t>
            </a:r>
            <a:r>
              <a:rPr lang="en-GB" dirty="0"/>
              <a:t> </a:t>
            </a:r>
            <a:r>
              <a:rPr lang="en-GB" dirty="0" err="1"/>
              <a:t>gael</a:t>
            </a:r>
            <a:r>
              <a:rPr lang="en-GB" dirty="0"/>
              <a:t> </a:t>
            </a:r>
            <a:r>
              <a:rPr lang="en-GB" dirty="0" err="1"/>
              <a:t>yng</a:t>
            </a:r>
            <a:r>
              <a:rPr lang="en-GB" dirty="0"/>
              <a:t> </a:t>
            </a:r>
            <a:r>
              <a:rPr lang="en-GB" dirty="0" err="1"/>
              <a:t>Nghymru</a:t>
            </a:r>
            <a:r>
              <a:rPr lang="en-GB" dirty="0"/>
              <a:t> </a:t>
            </a:r>
            <a:r>
              <a:rPr lang="en-GB" dirty="0" err="1"/>
              <a:t>ar</a:t>
            </a:r>
            <a:r>
              <a:rPr lang="en-GB" dirty="0"/>
              <a:t> </a:t>
            </a:r>
            <a:r>
              <a:rPr lang="en-GB" dirty="0" err="1"/>
              <a:t>gyfer</a:t>
            </a:r>
            <a:r>
              <a:rPr lang="en-GB" dirty="0"/>
              <a:t> </a:t>
            </a:r>
            <a:r>
              <a:rPr lang="en-GB" dirty="0" err="1"/>
              <a:t>teuluoedd</a:t>
            </a:r>
            <a:r>
              <a:rPr lang="en-GB" dirty="0"/>
              <a:t> </a:t>
            </a:r>
            <a:r>
              <a:rPr lang="en-GB" dirty="0" err="1"/>
              <a:t>sy'n</a:t>
            </a:r>
            <a:r>
              <a:rPr lang="en-GB" dirty="0"/>
              <a:t> </a:t>
            </a:r>
            <a:r>
              <a:rPr lang="en-GB" dirty="0" err="1"/>
              <a:t>mabwysiadu</a:t>
            </a:r>
            <a:endParaRPr lang="en-GB" dirty="0"/>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a:t>
            </a:fld>
            <a:endParaRPr lang="en-GB"/>
          </a:p>
        </p:txBody>
      </p:sp>
    </p:spTree>
    <p:extLst>
      <p:ext uri="{BB962C8B-B14F-4D97-AF65-F5344CB8AC3E}">
        <p14:creationId xmlns:p14="http://schemas.microsoft.com/office/powerpoint/2010/main" val="4044873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Mae </a:t>
            </a:r>
            <a:r>
              <a:rPr lang="en-GB" dirty="0" err="1"/>
              <a:t>ymagwedd</a:t>
            </a:r>
            <a:r>
              <a:rPr lang="en-GB" dirty="0"/>
              <a:t> y </a:t>
            </a:r>
            <a:r>
              <a:rPr lang="en-GB" dirty="0" err="1"/>
              <a:t>Gwasanaeth</a:t>
            </a:r>
            <a:r>
              <a:rPr lang="en-GB" dirty="0"/>
              <a:t> </a:t>
            </a:r>
            <a:r>
              <a:rPr lang="en-GB" dirty="0" err="1"/>
              <a:t>Mabwysiadu</a:t>
            </a:r>
            <a:r>
              <a:rPr lang="en-GB" dirty="0"/>
              <a:t> </a:t>
            </a:r>
            <a:r>
              <a:rPr lang="en-GB" dirty="0" err="1"/>
              <a:t>Cenedlaethol</a:t>
            </a:r>
            <a:r>
              <a:rPr lang="en-GB" dirty="0"/>
              <a:t> </a:t>
            </a:r>
            <a:r>
              <a:rPr lang="en-GB" dirty="0" err="1"/>
              <a:t>tuag</a:t>
            </a:r>
            <a:r>
              <a:rPr lang="en-GB" dirty="0"/>
              <a:t> at </a:t>
            </a:r>
            <a:r>
              <a:rPr lang="en-GB" dirty="0" err="1"/>
              <a:t>Waith</a:t>
            </a:r>
            <a:r>
              <a:rPr lang="en-GB" dirty="0"/>
              <a:t> </a:t>
            </a:r>
            <a:r>
              <a:rPr lang="en-GB" dirty="0" err="1"/>
              <a:t>Taith</a:t>
            </a:r>
            <a:r>
              <a:rPr lang="en-GB" dirty="0"/>
              <a:t> </a:t>
            </a:r>
            <a:r>
              <a:rPr lang="en-GB" dirty="0" err="1"/>
              <a:t>Bywyd</a:t>
            </a:r>
            <a:r>
              <a:rPr lang="en-GB" dirty="0"/>
              <a:t> </a:t>
            </a:r>
            <a:r>
              <a:rPr lang="en-GB" dirty="0" err="1"/>
              <a:t>wedi'i</a:t>
            </a:r>
            <a:r>
              <a:rPr lang="en-GB" dirty="0"/>
              <a:t> </a:t>
            </a:r>
            <a:r>
              <a:rPr lang="en-GB" dirty="0" err="1"/>
              <a:t>gyflwyno</a:t>
            </a:r>
            <a:r>
              <a:rPr lang="en-GB" dirty="0"/>
              <a:t> </a:t>
            </a:r>
            <a:r>
              <a:rPr lang="en-GB" dirty="0" err="1"/>
              <a:t>i</a:t>
            </a:r>
            <a:r>
              <a:rPr lang="en-GB" dirty="0"/>
              <a:t> </a:t>
            </a:r>
            <a:r>
              <a:rPr lang="en-GB" dirty="0" err="1"/>
              <a:t>Awdurdodau</a:t>
            </a:r>
            <a:r>
              <a:rPr lang="en-GB" dirty="0"/>
              <a:t> </a:t>
            </a:r>
            <a:r>
              <a:rPr lang="en-GB" dirty="0" err="1"/>
              <a:t>Lleol</a:t>
            </a:r>
            <a:r>
              <a:rPr lang="en-GB" dirty="0"/>
              <a:t> </a:t>
            </a:r>
            <a:r>
              <a:rPr lang="en-GB" dirty="0" err="1"/>
              <a:t>ledled</a:t>
            </a:r>
            <a:r>
              <a:rPr lang="en-GB" dirty="0"/>
              <a:t> </a:t>
            </a:r>
            <a:r>
              <a:rPr lang="en-GB" dirty="0" err="1"/>
              <a:t>Cymru</a:t>
            </a:r>
            <a:r>
              <a:rPr lang="en-GB" dirty="0"/>
              <a:t>.  </a:t>
            </a:r>
            <a:r>
              <a:rPr lang="en-GB" dirty="0" err="1"/>
              <a:t>Mae'n</a:t>
            </a:r>
            <a:r>
              <a:rPr lang="en-GB" dirty="0"/>
              <a:t> </a:t>
            </a:r>
            <a:r>
              <a:rPr lang="en-GB" dirty="0" err="1"/>
              <a:t>seiliedig</a:t>
            </a:r>
            <a:r>
              <a:rPr lang="en-GB" dirty="0"/>
              <a:t> </a:t>
            </a:r>
            <a:r>
              <a:rPr lang="en-GB" dirty="0" err="1"/>
              <a:t>ar</a:t>
            </a:r>
            <a:r>
              <a:rPr lang="en-GB" dirty="0"/>
              <a:t> </a:t>
            </a:r>
            <a:r>
              <a:rPr lang="en-GB" dirty="0" err="1"/>
              <a:t>nifer</a:t>
            </a:r>
            <a:r>
              <a:rPr lang="en-GB" dirty="0"/>
              <a:t> o </a:t>
            </a:r>
            <a:r>
              <a:rPr lang="en-GB" dirty="0" err="1"/>
              <a:t>egwyddorion</a:t>
            </a:r>
            <a:r>
              <a:rPr lang="en-GB" dirty="0"/>
              <a:t> </a:t>
            </a:r>
            <a:r>
              <a:rPr lang="en-GB" dirty="0" err="1"/>
              <a:t>allweddol</a:t>
            </a:r>
            <a:r>
              <a:rPr lang="en-GB" dirty="0"/>
              <a:t> </a:t>
            </a:r>
            <a:r>
              <a:rPr lang="en-GB" dirty="0" err="1"/>
              <a:t>sydd</a:t>
            </a:r>
            <a:r>
              <a:rPr lang="en-GB" dirty="0"/>
              <a:t> </a:t>
            </a:r>
            <a:r>
              <a:rPr lang="en-GB" dirty="0" err="1"/>
              <a:t>â’r</a:t>
            </a:r>
            <a:r>
              <a:rPr lang="en-GB" dirty="0"/>
              <a:t> </a:t>
            </a:r>
            <a:r>
              <a:rPr lang="en-GB" dirty="0" err="1"/>
              <a:t>bwriad</a:t>
            </a:r>
            <a:r>
              <a:rPr lang="en-GB" dirty="0"/>
              <a:t> o </a:t>
            </a:r>
            <a:r>
              <a:rPr lang="en-GB" dirty="0" err="1"/>
              <a:t>wella</a:t>
            </a:r>
            <a:r>
              <a:rPr lang="en-GB" dirty="0"/>
              <a:t> </a:t>
            </a:r>
            <a:r>
              <a:rPr lang="en-GB" dirty="0" err="1"/>
              <a:t>canlyniadau</a:t>
            </a:r>
            <a:r>
              <a:rPr lang="en-GB" dirty="0"/>
              <a:t> </a:t>
            </a:r>
            <a:r>
              <a:rPr lang="en-GB" dirty="0" err="1"/>
              <a:t>i</a:t>
            </a:r>
            <a:r>
              <a:rPr lang="en-GB" dirty="0"/>
              <a:t> </a:t>
            </a:r>
            <a:r>
              <a:rPr lang="en-GB" dirty="0" err="1"/>
              <a:t>blant</a:t>
            </a:r>
            <a:r>
              <a:rPr lang="en-GB" dirty="0"/>
              <a:t> a </a:t>
            </a:r>
            <a:r>
              <a:rPr lang="en-GB" dirty="0" err="1"/>
              <a:t>sicrhau</a:t>
            </a:r>
            <a:r>
              <a:rPr lang="en-GB" dirty="0"/>
              <a:t> bod </a:t>
            </a:r>
            <a:r>
              <a:rPr lang="en-GB" dirty="0" err="1"/>
              <a:t>gan</a:t>
            </a:r>
            <a:r>
              <a:rPr lang="en-GB" dirty="0"/>
              <a:t> </a:t>
            </a:r>
            <a:r>
              <a:rPr lang="en-GB" dirty="0" err="1"/>
              <a:t>fabwysiadwyr</a:t>
            </a:r>
            <a:r>
              <a:rPr lang="en-GB" dirty="0"/>
              <a:t> y </a:t>
            </a:r>
            <a:r>
              <a:rPr lang="en-GB" dirty="0" err="1"/>
              <a:t>deunyddiau</a:t>
            </a:r>
            <a:r>
              <a:rPr lang="en-GB" dirty="0"/>
              <a:t> </a:t>
            </a:r>
            <a:r>
              <a:rPr lang="en-GB" dirty="0" err="1"/>
              <a:t>sydd</a:t>
            </a:r>
            <a:r>
              <a:rPr lang="en-GB" dirty="0"/>
              <a:t> </a:t>
            </a:r>
            <a:r>
              <a:rPr lang="en-GB" dirty="0" err="1"/>
              <a:t>eu</a:t>
            </a:r>
            <a:r>
              <a:rPr lang="en-GB" dirty="0"/>
              <a:t> </a:t>
            </a:r>
            <a:r>
              <a:rPr lang="en-GB" dirty="0" err="1"/>
              <a:t>hangen</a:t>
            </a:r>
            <a:r>
              <a:rPr lang="en-GB" dirty="0"/>
              <a:t> </a:t>
            </a:r>
            <a:r>
              <a:rPr lang="en-GB" dirty="0" err="1"/>
              <a:t>arnynt</a:t>
            </a:r>
            <a:r>
              <a:rPr lang="en-GB" dirty="0"/>
              <a:t> </a:t>
            </a:r>
            <a:r>
              <a:rPr lang="en-GB" dirty="0" err="1"/>
              <a:t>i</a:t>
            </a:r>
            <a:r>
              <a:rPr lang="en-GB" dirty="0"/>
              <a:t> </a:t>
            </a:r>
            <a:r>
              <a:rPr lang="en-GB" dirty="0" err="1"/>
              <a:t>gynorthwyo</a:t>
            </a:r>
            <a:r>
              <a:rPr lang="en-GB" dirty="0"/>
              <a:t> plant </a:t>
            </a:r>
            <a:r>
              <a:rPr lang="en-GB" dirty="0" err="1"/>
              <a:t>i</a:t>
            </a:r>
            <a:r>
              <a:rPr lang="en-GB" dirty="0"/>
              <a:t> </a:t>
            </a:r>
            <a:r>
              <a:rPr lang="en-GB" dirty="0" err="1"/>
              <a:t>adeiladu</a:t>
            </a:r>
            <a:r>
              <a:rPr lang="en-GB" dirty="0"/>
              <a:t> </a:t>
            </a:r>
            <a:r>
              <a:rPr lang="en-GB" dirty="0" err="1"/>
              <a:t>naratif</a:t>
            </a:r>
            <a:r>
              <a:rPr lang="en-GB" dirty="0"/>
              <a:t> </a:t>
            </a:r>
            <a:r>
              <a:rPr lang="en-GB" dirty="0" err="1"/>
              <a:t>cydlynol</a:t>
            </a:r>
            <a:r>
              <a:rPr lang="en-GB" dirty="0"/>
              <a:t> </a:t>
            </a:r>
            <a:r>
              <a:rPr lang="en-GB" dirty="0" err="1"/>
              <a:t>o'u</a:t>
            </a:r>
            <a:r>
              <a:rPr lang="en-GB" dirty="0"/>
              <a:t> </a:t>
            </a:r>
            <a:r>
              <a:rPr lang="en-GB" dirty="0" err="1"/>
              <a:t>gorffennol</a:t>
            </a:r>
            <a:r>
              <a:rPr lang="en-GB" dirty="0"/>
              <a:t>. </a:t>
            </a:r>
          </a:p>
          <a:p>
            <a:r>
              <a:rPr lang="en-GB" dirty="0"/>
              <a:t> </a:t>
            </a:r>
          </a:p>
          <a:p>
            <a:r>
              <a:rPr lang="en-GB" dirty="0" err="1"/>
              <a:t>Trwy</a:t>
            </a:r>
            <a:r>
              <a:rPr lang="en-GB" dirty="0"/>
              <a:t> </a:t>
            </a:r>
            <a:r>
              <a:rPr lang="en-GB" dirty="0" err="1"/>
              <a:t>ddechrau</a:t>
            </a:r>
            <a:r>
              <a:rPr lang="en-GB" dirty="0"/>
              <a:t> LJW </a:t>
            </a:r>
            <a:r>
              <a:rPr lang="en-GB" dirty="0" err="1"/>
              <a:t>o'r</a:t>
            </a:r>
            <a:r>
              <a:rPr lang="en-GB" dirty="0"/>
              <a:t> </a:t>
            </a:r>
            <a:r>
              <a:rPr lang="en-GB" dirty="0" err="1"/>
              <a:t>eiliad</a:t>
            </a:r>
            <a:r>
              <a:rPr lang="en-GB" dirty="0"/>
              <a:t> y </a:t>
            </a:r>
            <a:r>
              <a:rPr lang="en-GB" dirty="0" err="1"/>
              <a:t>bydd</a:t>
            </a:r>
            <a:r>
              <a:rPr lang="en-GB" dirty="0"/>
              <a:t> </a:t>
            </a:r>
            <a:r>
              <a:rPr lang="en-GB" dirty="0" err="1"/>
              <a:t>plentyn</a:t>
            </a:r>
            <a:r>
              <a:rPr lang="en-GB" dirty="0"/>
              <a:t> </a:t>
            </a:r>
            <a:r>
              <a:rPr lang="en-GB" dirty="0" err="1"/>
              <a:t>yn</a:t>
            </a:r>
            <a:r>
              <a:rPr lang="en-GB" dirty="0"/>
              <a:t> </a:t>
            </a:r>
            <a:r>
              <a:rPr lang="en-GB" dirty="0" err="1"/>
              <a:t>derbyn</a:t>
            </a:r>
            <a:r>
              <a:rPr lang="en-GB" dirty="0"/>
              <a:t> </a:t>
            </a:r>
            <a:r>
              <a:rPr lang="en-GB" dirty="0" err="1"/>
              <a:t>gofal</a:t>
            </a:r>
            <a:r>
              <a:rPr lang="en-GB" dirty="0"/>
              <a:t>, y </a:t>
            </a:r>
            <a:r>
              <a:rPr lang="en-GB" dirty="0" err="1"/>
              <a:t>gobaith</a:t>
            </a:r>
            <a:r>
              <a:rPr lang="en-GB" dirty="0"/>
              <a:t> </a:t>
            </a:r>
            <a:r>
              <a:rPr lang="en-GB" dirty="0" err="1"/>
              <a:t>yw</a:t>
            </a:r>
            <a:r>
              <a:rPr lang="en-GB" dirty="0"/>
              <a:t> y </a:t>
            </a:r>
            <a:r>
              <a:rPr lang="en-GB" dirty="0" err="1"/>
              <a:t>bydd</a:t>
            </a:r>
            <a:r>
              <a:rPr lang="en-GB" dirty="0"/>
              <a:t> </a:t>
            </a:r>
            <a:r>
              <a:rPr lang="en-GB" dirty="0" err="1"/>
              <a:t>ystyriaeth</a:t>
            </a:r>
            <a:r>
              <a:rPr lang="en-GB" dirty="0"/>
              <a:t> </a:t>
            </a:r>
            <a:r>
              <a:rPr lang="en-GB" dirty="0" err="1"/>
              <a:t>yn</a:t>
            </a:r>
            <a:r>
              <a:rPr lang="en-GB" dirty="0"/>
              <a:t> </a:t>
            </a:r>
            <a:r>
              <a:rPr lang="en-GB" dirty="0" err="1"/>
              <a:t>cael</a:t>
            </a:r>
            <a:r>
              <a:rPr lang="en-GB" dirty="0"/>
              <a:t> </a:t>
            </a:r>
            <a:r>
              <a:rPr lang="en-GB" dirty="0" err="1"/>
              <a:t>ei</a:t>
            </a:r>
            <a:r>
              <a:rPr lang="en-GB" dirty="0"/>
              <a:t> </a:t>
            </a:r>
            <a:r>
              <a:rPr lang="en-GB" dirty="0" err="1"/>
              <a:t>rhoi</a:t>
            </a:r>
            <a:r>
              <a:rPr lang="en-GB" dirty="0"/>
              <a:t> </a:t>
            </a:r>
            <a:r>
              <a:rPr lang="en-GB" dirty="0" err="1"/>
              <a:t>ar</a:t>
            </a:r>
            <a:r>
              <a:rPr lang="en-GB" dirty="0"/>
              <a:t> </a:t>
            </a:r>
            <a:r>
              <a:rPr lang="en-GB" dirty="0" err="1"/>
              <a:t>gasglu</a:t>
            </a:r>
            <a:r>
              <a:rPr lang="en-GB" dirty="0"/>
              <a:t> </a:t>
            </a:r>
            <a:r>
              <a:rPr lang="en-GB" dirty="0" err="1"/>
              <a:t>atgofion</a:t>
            </a:r>
            <a:r>
              <a:rPr lang="en-GB" dirty="0"/>
              <a:t>, </a:t>
            </a:r>
            <a:r>
              <a:rPr lang="en-GB" dirty="0" err="1"/>
              <a:t>ffotograffau</a:t>
            </a:r>
            <a:r>
              <a:rPr lang="en-GB" dirty="0"/>
              <a:t> a memorabilia </a:t>
            </a:r>
            <a:r>
              <a:rPr lang="en-GB" dirty="0" err="1"/>
              <a:t>anffurfiol</a:t>
            </a:r>
            <a:r>
              <a:rPr lang="en-GB" dirty="0"/>
              <a:t> </a:t>
            </a:r>
            <a:r>
              <a:rPr lang="en-GB" dirty="0" err="1"/>
              <a:t>ochr</a:t>
            </a:r>
            <a:r>
              <a:rPr lang="en-GB" dirty="0"/>
              <a:t> </a:t>
            </a:r>
            <a:r>
              <a:rPr lang="en-GB" dirty="0" err="1"/>
              <a:t>yn</a:t>
            </a:r>
            <a:r>
              <a:rPr lang="en-GB" dirty="0"/>
              <a:t> </a:t>
            </a:r>
            <a:r>
              <a:rPr lang="en-GB" dirty="0" err="1"/>
              <a:t>ochr</a:t>
            </a:r>
            <a:r>
              <a:rPr lang="en-GB" dirty="0"/>
              <a:t> ag </a:t>
            </a:r>
            <a:r>
              <a:rPr lang="en-GB" dirty="0" err="1"/>
              <a:t>adeiladu</a:t>
            </a:r>
            <a:r>
              <a:rPr lang="en-GB" dirty="0"/>
              <a:t> </a:t>
            </a:r>
            <a:r>
              <a:rPr lang="en-GB" dirty="0" err="1"/>
              <a:t>cronoleg</a:t>
            </a:r>
            <a:r>
              <a:rPr lang="en-GB" dirty="0"/>
              <a:t> </a:t>
            </a:r>
            <a:r>
              <a:rPr lang="en-GB" dirty="0" err="1"/>
              <a:t>o'r</a:t>
            </a:r>
            <a:r>
              <a:rPr lang="en-GB" dirty="0"/>
              <a:t> </a:t>
            </a:r>
            <a:r>
              <a:rPr lang="en-GB" dirty="0" err="1"/>
              <a:t>camau</a:t>
            </a:r>
            <a:r>
              <a:rPr lang="en-GB" dirty="0"/>
              <a:t> </a:t>
            </a:r>
            <a:r>
              <a:rPr lang="en-GB" dirty="0" err="1"/>
              <a:t>cynharaf</a:t>
            </a:r>
            <a:r>
              <a:rPr lang="en-GB" dirty="0"/>
              <a:t>.  </a:t>
            </a:r>
          </a:p>
          <a:p>
            <a:endParaRPr lang="en-GB" dirty="0"/>
          </a:p>
          <a:p>
            <a:r>
              <a:rPr lang="en-GB" dirty="0"/>
              <a:t>Nod </a:t>
            </a:r>
            <a:r>
              <a:rPr lang="en-GB" dirty="0" err="1"/>
              <a:t>Pecyn</a:t>
            </a:r>
            <a:r>
              <a:rPr lang="en-GB" dirty="0"/>
              <a:t> </a:t>
            </a:r>
            <a:r>
              <a:rPr lang="en-GB" dirty="0" err="1"/>
              <a:t>Cymorth</a:t>
            </a:r>
            <a:r>
              <a:rPr lang="en-GB" dirty="0"/>
              <a:t> LJW </a:t>
            </a:r>
            <a:r>
              <a:rPr lang="en-GB" dirty="0" err="1"/>
              <a:t>yw</a:t>
            </a:r>
            <a:r>
              <a:rPr lang="en-GB" dirty="0"/>
              <a:t> </a:t>
            </a:r>
            <a:r>
              <a:rPr lang="en-GB" dirty="0" err="1"/>
              <a:t>cefnogi</a:t>
            </a:r>
            <a:r>
              <a:rPr lang="en-GB" dirty="0"/>
              <a:t> </a:t>
            </a:r>
            <a:r>
              <a:rPr lang="en-GB" dirty="0" err="1"/>
              <a:t>ymarferwyr</a:t>
            </a:r>
            <a:r>
              <a:rPr lang="en-GB" dirty="0"/>
              <a:t> </a:t>
            </a:r>
            <a:r>
              <a:rPr lang="en-GB" dirty="0" err="1"/>
              <a:t>i</a:t>
            </a:r>
            <a:r>
              <a:rPr lang="en-GB" dirty="0"/>
              <a:t> </a:t>
            </a:r>
            <a:r>
              <a:rPr lang="en-GB" dirty="0" err="1"/>
              <a:t>sicrhau</a:t>
            </a:r>
            <a:r>
              <a:rPr lang="en-GB" dirty="0"/>
              <a:t> </a:t>
            </a:r>
            <a:r>
              <a:rPr lang="en-GB" dirty="0" err="1"/>
              <a:t>canlyniadau</a:t>
            </a:r>
            <a:r>
              <a:rPr lang="en-GB" dirty="0"/>
              <a:t> da </a:t>
            </a:r>
            <a:r>
              <a:rPr lang="en-GB" dirty="0" err="1"/>
              <a:t>i</a:t>
            </a:r>
            <a:r>
              <a:rPr lang="en-GB" dirty="0"/>
              <a:t> </a:t>
            </a:r>
            <a:r>
              <a:rPr lang="en-GB" dirty="0" err="1"/>
              <a:t>blant</a:t>
            </a:r>
            <a:r>
              <a:rPr lang="en-GB" dirty="0"/>
              <a:t> </a:t>
            </a:r>
            <a:r>
              <a:rPr lang="en-GB" dirty="0" err="1"/>
              <a:t>yn</a:t>
            </a:r>
            <a:r>
              <a:rPr lang="en-GB" dirty="0"/>
              <a:t> y </a:t>
            </a:r>
            <a:r>
              <a:rPr lang="en-GB" dirty="0" err="1"/>
              <a:t>maes</a:t>
            </a:r>
            <a:r>
              <a:rPr lang="en-GB" dirty="0"/>
              <a:t> </a:t>
            </a:r>
            <a:r>
              <a:rPr lang="en-GB" dirty="0" err="1"/>
              <a:t>hwn</a:t>
            </a:r>
            <a:r>
              <a:rPr lang="en-GB" dirty="0"/>
              <a:t>.  </a:t>
            </a:r>
            <a:r>
              <a:rPr lang="en-GB" dirty="0" err="1"/>
              <a:t>Edrychwch</a:t>
            </a:r>
            <a:r>
              <a:rPr lang="en-GB" dirty="0"/>
              <a:t> </a:t>
            </a:r>
            <a:r>
              <a:rPr lang="en-GB" dirty="0" err="1"/>
              <a:t>ar</a:t>
            </a:r>
            <a:r>
              <a:rPr lang="en-GB" dirty="0"/>
              <a:t> </a:t>
            </a:r>
            <a:r>
              <a:rPr lang="en-GB" dirty="0" err="1"/>
              <a:t>Restr</a:t>
            </a:r>
            <a:r>
              <a:rPr lang="en-GB" dirty="0"/>
              <a:t> </a:t>
            </a:r>
            <a:r>
              <a:rPr lang="en-GB" dirty="0" err="1"/>
              <a:t>Wirio</a:t>
            </a:r>
            <a:r>
              <a:rPr lang="en-GB" dirty="0"/>
              <a:t> </a:t>
            </a:r>
            <a:r>
              <a:rPr lang="en-GB" dirty="0" err="1"/>
              <a:t>Cyfarfodydd</a:t>
            </a:r>
            <a:r>
              <a:rPr lang="en-GB" dirty="0"/>
              <a:t> </a:t>
            </a:r>
            <a:r>
              <a:rPr lang="en-GB" dirty="0" err="1"/>
              <a:t>Cynllunio</a:t>
            </a:r>
            <a:r>
              <a:rPr lang="en-GB" dirty="0"/>
              <a:t> LJW </a:t>
            </a:r>
            <a:r>
              <a:rPr lang="en-GB" dirty="0" err="1"/>
              <a:t>sy'n</a:t>
            </a:r>
            <a:r>
              <a:rPr lang="en-GB" dirty="0"/>
              <a:t> </a:t>
            </a:r>
            <a:r>
              <a:rPr lang="en-GB" dirty="0" err="1"/>
              <a:t>rhannu'r</a:t>
            </a:r>
            <a:r>
              <a:rPr lang="en-GB" dirty="0"/>
              <a:t> </a:t>
            </a:r>
            <a:r>
              <a:rPr lang="en-GB" dirty="0" err="1"/>
              <a:t>tasgau</a:t>
            </a:r>
            <a:r>
              <a:rPr lang="en-GB" dirty="0"/>
              <a:t> </a:t>
            </a:r>
            <a:r>
              <a:rPr lang="en-GB" dirty="0" err="1"/>
              <a:t>sy'n</a:t>
            </a:r>
            <a:r>
              <a:rPr lang="en-GB" dirty="0"/>
              <a:t> </a:t>
            </a:r>
            <a:r>
              <a:rPr lang="en-GB" dirty="0" err="1"/>
              <a:t>ofynnol</a:t>
            </a:r>
            <a:r>
              <a:rPr lang="en-GB" dirty="0"/>
              <a:t> </a:t>
            </a:r>
            <a:r>
              <a:rPr lang="en-GB" dirty="0" err="1"/>
              <a:t>yn</a:t>
            </a:r>
            <a:r>
              <a:rPr lang="en-GB" dirty="0"/>
              <a:t> </a:t>
            </a:r>
            <a:r>
              <a:rPr lang="en-GB" dirty="0" err="1"/>
              <a:t>gamau</a:t>
            </a:r>
            <a:r>
              <a:rPr lang="en-GB" dirty="0"/>
              <a:t> </a:t>
            </a:r>
            <a:r>
              <a:rPr lang="en-GB" dirty="0" err="1"/>
              <a:t>hawdd</a:t>
            </a:r>
            <a:r>
              <a:rPr lang="en-GB" dirty="0"/>
              <a:t> </a:t>
            </a:r>
            <a:r>
              <a:rPr lang="en-GB" dirty="0" err="1"/>
              <a:t>i</a:t>
            </a:r>
            <a:r>
              <a:rPr lang="en-GB" dirty="0"/>
              <a:t> </a:t>
            </a:r>
            <a:r>
              <a:rPr lang="en-GB" dirty="0" err="1"/>
              <a:t>helpu</a:t>
            </a:r>
            <a:r>
              <a:rPr lang="en-GB" dirty="0"/>
              <a:t> </a:t>
            </a:r>
            <a:r>
              <a:rPr lang="en-GB" dirty="0" err="1"/>
              <a:t>i</a:t>
            </a:r>
            <a:r>
              <a:rPr lang="en-GB" dirty="0"/>
              <a:t> </a:t>
            </a:r>
            <a:r>
              <a:rPr lang="en-GB" dirty="0" err="1"/>
              <a:t>ymgorffori</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mewn</a:t>
            </a:r>
            <a:r>
              <a:rPr lang="en-GB" dirty="0"/>
              <a:t> </a:t>
            </a:r>
            <a:r>
              <a:rPr lang="en-GB" dirty="0" err="1"/>
              <a:t>cynllunio</a:t>
            </a:r>
            <a:r>
              <a:rPr lang="en-GB" dirty="0"/>
              <a:t> </a:t>
            </a:r>
            <a:r>
              <a:rPr lang="en-GB" dirty="0" err="1"/>
              <a:t>gofal</a:t>
            </a:r>
            <a:r>
              <a:rPr lang="en-GB" dirty="0"/>
              <a:t> </a:t>
            </a:r>
            <a:r>
              <a:rPr lang="en-GB" dirty="0" err="1"/>
              <a:t>yn</a:t>
            </a:r>
            <a:r>
              <a:rPr lang="en-GB" dirty="0"/>
              <a:t> </a:t>
            </a:r>
            <a:r>
              <a:rPr lang="en-GB" dirty="0" err="1"/>
              <a:t>gynnar</a:t>
            </a:r>
            <a:r>
              <a:rPr lang="en-GB" dirty="0"/>
              <a:t>. </a:t>
            </a:r>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3609565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 </a:t>
            </a:r>
            <a:r>
              <a:rPr lang="en-GB" dirty="0" err="1"/>
              <a:t>disgwyliad</a:t>
            </a:r>
            <a:r>
              <a:rPr lang="en-GB" dirty="0"/>
              <a:t> </a:t>
            </a:r>
            <a:r>
              <a:rPr lang="en-GB" dirty="0" err="1"/>
              <a:t>arfer</a:t>
            </a:r>
            <a:r>
              <a:rPr lang="en-GB" dirty="0"/>
              <a:t> da </a:t>
            </a:r>
            <a:r>
              <a:rPr lang="en-GB" dirty="0" err="1"/>
              <a:t>yw</a:t>
            </a:r>
            <a:r>
              <a:rPr lang="en-GB" dirty="0"/>
              <a:t> y </a:t>
            </a:r>
            <a:r>
              <a:rPr lang="en-GB" dirty="0" err="1"/>
              <a:t>bydd</a:t>
            </a:r>
            <a:r>
              <a:rPr lang="en-GB" dirty="0"/>
              <a:t> </a:t>
            </a:r>
            <a:r>
              <a:rPr lang="en-GB" dirty="0" err="1"/>
              <a:t>hyn</a:t>
            </a:r>
            <a:r>
              <a:rPr lang="en-GB" dirty="0"/>
              <a:t> </a:t>
            </a:r>
            <a:r>
              <a:rPr lang="en-GB" dirty="0" err="1"/>
              <a:t>yn</a:t>
            </a:r>
            <a:r>
              <a:rPr lang="en-GB" dirty="0"/>
              <a:t> </a:t>
            </a:r>
            <a:r>
              <a:rPr lang="en-GB" dirty="0" err="1"/>
              <a:t>cael</a:t>
            </a:r>
            <a:r>
              <a:rPr lang="en-GB" dirty="0"/>
              <a:t> </a:t>
            </a:r>
            <a:r>
              <a:rPr lang="en-GB" dirty="0" err="1"/>
              <a:t>ei</a:t>
            </a:r>
            <a:r>
              <a:rPr lang="en-GB" dirty="0"/>
              <a:t> </a:t>
            </a:r>
            <a:r>
              <a:rPr lang="en-GB" dirty="0" err="1"/>
              <a:t>wneud</a:t>
            </a:r>
            <a:r>
              <a:rPr lang="en-GB" dirty="0"/>
              <a:t> </a:t>
            </a:r>
            <a:r>
              <a:rPr lang="en-GB" dirty="0" err="1"/>
              <a:t>gerbron</a:t>
            </a:r>
            <a:r>
              <a:rPr lang="en-GB" dirty="0"/>
              <a:t> y Panel </a:t>
            </a:r>
            <a:r>
              <a:rPr lang="en-GB" dirty="0" err="1"/>
              <a:t>Paru</a:t>
            </a:r>
            <a:r>
              <a:rPr lang="en-GB" dirty="0"/>
              <a:t> </a:t>
            </a:r>
            <a:r>
              <a:rPr lang="en-GB" dirty="0" err="1"/>
              <a:t>ar</a:t>
            </a:r>
            <a:r>
              <a:rPr lang="en-GB" dirty="0"/>
              <a:t> </a:t>
            </a:r>
            <a:r>
              <a:rPr lang="en-GB" dirty="0" err="1"/>
              <a:t>gyfer</a:t>
            </a:r>
            <a:r>
              <a:rPr lang="en-GB" dirty="0"/>
              <a:t> </a:t>
            </a:r>
            <a:r>
              <a:rPr lang="en-GB" dirty="0" err="1"/>
              <a:t>pob</a:t>
            </a:r>
            <a:r>
              <a:rPr lang="en-GB" dirty="0"/>
              <a:t> </a:t>
            </a:r>
            <a:r>
              <a:rPr lang="en-GB" dirty="0" err="1"/>
              <a:t>plentyn</a:t>
            </a:r>
            <a:r>
              <a:rPr lang="en-GB" dirty="0"/>
              <a:t>, </a:t>
            </a:r>
            <a:r>
              <a:rPr lang="en-GB" dirty="0" err="1"/>
              <a:t>gan</a:t>
            </a:r>
            <a:r>
              <a:rPr lang="en-GB" dirty="0"/>
              <a:t> </a:t>
            </a:r>
            <a:r>
              <a:rPr lang="en-GB" dirty="0" err="1"/>
              <a:t>sicrhau</a:t>
            </a:r>
            <a:r>
              <a:rPr lang="en-GB" dirty="0"/>
              <a:t> felly bod y </a:t>
            </a:r>
            <a:r>
              <a:rPr lang="en-GB" dirty="0" err="1"/>
              <a:t>deunyddiau</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ar</a:t>
            </a:r>
            <a:r>
              <a:rPr lang="en-GB" dirty="0"/>
              <a:t> </a:t>
            </a:r>
            <a:r>
              <a:rPr lang="en-GB" dirty="0" err="1"/>
              <a:t>gael</a:t>
            </a:r>
            <a:r>
              <a:rPr lang="en-GB" dirty="0"/>
              <a:t> </a:t>
            </a:r>
            <a:r>
              <a:rPr lang="en-GB" dirty="0" err="1"/>
              <a:t>ar</a:t>
            </a:r>
            <a:r>
              <a:rPr lang="en-GB" dirty="0"/>
              <a:t> </a:t>
            </a:r>
            <a:r>
              <a:rPr lang="en-GB" dirty="0" err="1"/>
              <a:t>yr</a:t>
            </a:r>
            <a:r>
              <a:rPr lang="en-GB" dirty="0"/>
              <a:t> </a:t>
            </a:r>
            <a:r>
              <a:rPr lang="en-GB" dirty="0" err="1"/>
              <a:t>adeg</a:t>
            </a:r>
            <a:r>
              <a:rPr lang="en-GB" dirty="0"/>
              <a:t> y </a:t>
            </a:r>
            <a:r>
              <a:rPr lang="en-GB" dirty="0" err="1"/>
              <a:t>mae'r</a:t>
            </a:r>
            <a:r>
              <a:rPr lang="en-GB" dirty="0"/>
              <a:t> </a:t>
            </a:r>
            <a:r>
              <a:rPr lang="en-GB" dirty="0" err="1"/>
              <a:t>plentyn</a:t>
            </a:r>
            <a:r>
              <a:rPr lang="en-GB" dirty="0"/>
              <a:t> </a:t>
            </a:r>
            <a:r>
              <a:rPr lang="en-GB" dirty="0" err="1"/>
              <a:t>yn</a:t>
            </a:r>
            <a:r>
              <a:rPr lang="en-GB" dirty="0"/>
              <a:t> </a:t>
            </a:r>
            <a:r>
              <a:rPr lang="en-GB" dirty="0" err="1"/>
              <a:t>cael</a:t>
            </a:r>
            <a:r>
              <a:rPr lang="en-GB" dirty="0"/>
              <a:t> </a:t>
            </a:r>
            <a:r>
              <a:rPr lang="en-GB" dirty="0" err="1"/>
              <a:t>ei</a:t>
            </a:r>
            <a:r>
              <a:rPr lang="en-GB" dirty="0"/>
              <a:t> </a:t>
            </a:r>
            <a:r>
              <a:rPr lang="en-GB" dirty="0" err="1"/>
              <a:t>leoli</a:t>
            </a:r>
            <a:r>
              <a:rPr lang="en-GB" dirty="0"/>
              <a:t> </a:t>
            </a:r>
            <a:r>
              <a:rPr lang="en-GB" dirty="0" err="1"/>
              <a:t>i'w</a:t>
            </a:r>
            <a:r>
              <a:rPr lang="en-GB" dirty="0"/>
              <a:t> </a:t>
            </a:r>
            <a:r>
              <a:rPr lang="en-GB" dirty="0" err="1"/>
              <a:t>fabwysiadu</a:t>
            </a:r>
            <a:r>
              <a:rPr lang="en-GB" dirty="0"/>
              <a:t>. </a:t>
            </a:r>
          </a:p>
          <a:p>
            <a:endParaRPr lang="en-GB" dirty="0"/>
          </a:p>
          <a:p>
            <a:r>
              <a:rPr lang="en-GB" dirty="0" err="1"/>
              <a:t>Mae'r</a:t>
            </a:r>
            <a:r>
              <a:rPr lang="en-GB" dirty="0"/>
              <a:t> </a:t>
            </a:r>
            <a:r>
              <a:rPr lang="en-GB" dirty="0" err="1"/>
              <a:t>Canllaw</a:t>
            </a:r>
            <a:r>
              <a:rPr lang="en-GB" dirty="0"/>
              <a:t> </a:t>
            </a:r>
            <a:r>
              <a:rPr lang="en-GB" dirty="0" err="1"/>
              <a:t>Arfer</a:t>
            </a:r>
            <a:r>
              <a:rPr lang="en-GB" dirty="0"/>
              <a:t> Da </a:t>
            </a:r>
            <a:r>
              <a:rPr lang="en-GB" dirty="0" err="1"/>
              <a:t>yn</a:t>
            </a:r>
            <a:r>
              <a:rPr lang="en-GB" dirty="0"/>
              <a:t> </a:t>
            </a:r>
            <a:r>
              <a:rPr lang="en-GB" dirty="0" err="1"/>
              <a:t>adlewyrchu'r</a:t>
            </a:r>
            <a:r>
              <a:rPr lang="en-GB" dirty="0"/>
              <a:t> </a:t>
            </a:r>
            <a:r>
              <a:rPr lang="en-GB" dirty="0" err="1"/>
              <a:t>Fframwaith</a:t>
            </a:r>
            <a:r>
              <a:rPr lang="en-GB" dirty="0"/>
              <a:t> </a:t>
            </a:r>
            <a:r>
              <a:rPr lang="en-GB" dirty="0" err="1"/>
              <a:t>Arfer</a:t>
            </a:r>
            <a:r>
              <a:rPr lang="en-GB" dirty="0"/>
              <a:t> Da - </a:t>
            </a:r>
            <a:r>
              <a:rPr lang="en-GB" dirty="0" err="1"/>
              <a:t>mae'r</a:t>
            </a:r>
            <a:r>
              <a:rPr lang="en-GB" dirty="0"/>
              <a:t> </a:t>
            </a:r>
            <a:r>
              <a:rPr lang="en-GB" dirty="0" err="1"/>
              <a:t>ddau</a:t>
            </a:r>
            <a:r>
              <a:rPr lang="en-GB" dirty="0"/>
              <a:t> </a:t>
            </a:r>
            <a:r>
              <a:rPr lang="en-GB" dirty="0" err="1"/>
              <a:t>ym</a:t>
            </a:r>
            <a:r>
              <a:rPr lang="en-GB" dirty="0"/>
              <a:t> </a:t>
            </a:r>
            <a:r>
              <a:rPr lang="en-GB" dirty="0" err="1"/>
              <a:t>mhecyn</a:t>
            </a:r>
            <a:r>
              <a:rPr lang="en-GB" dirty="0"/>
              <a:t> </a:t>
            </a:r>
            <a:r>
              <a:rPr lang="en-GB" dirty="0" err="1"/>
              <a:t>cymorth</a:t>
            </a:r>
            <a:r>
              <a:rPr lang="en-GB" dirty="0"/>
              <a:t> </a:t>
            </a:r>
            <a:r>
              <a:rPr lang="en-GB" dirty="0" err="1"/>
              <a:t>Gwaith</a:t>
            </a:r>
            <a:r>
              <a:rPr lang="en-GB" dirty="0"/>
              <a:t> </a:t>
            </a:r>
            <a:r>
              <a:rPr lang="en-GB" dirty="0" err="1"/>
              <a:t>Taith</a:t>
            </a:r>
            <a:r>
              <a:rPr lang="en-GB" dirty="0"/>
              <a:t> </a:t>
            </a:r>
            <a:r>
              <a:rPr lang="en-GB" dirty="0" err="1"/>
              <a:t>Bywyd</a:t>
            </a:r>
            <a:r>
              <a:rPr lang="en-GB" dirty="0"/>
              <a:t> y </a:t>
            </a:r>
            <a:r>
              <a:rPr lang="en-GB" dirty="0" err="1"/>
              <a:t>Gwasanaeth</a:t>
            </a:r>
            <a:r>
              <a:rPr lang="en-GB" dirty="0"/>
              <a:t> </a:t>
            </a:r>
            <a:r>
              <a:rPr lang="en-GB" dirty="0" err="1"/>
              <a:t>Mabwysiadu</a:t>
            </a:r>
            <a:r>
              <a:rPr lang="en-GB" dirty="0"/>
              <a:t> </a:t>
            </a:r>
            <a:r>
              <a:rPr lang="en-GB" dirty="0" err="1"/>
              <a:t>Cenedlaethol</a:t>
            </a:r>
            <a:r>
              <a:rPr lang="en-GB" dirty="0"/>
              <a:t>.</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697143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Mae Canllaw Arfer Da Gwaith Taith Bywyd yn nodi ei fod yn cynnwys y tair cydran ganlynol: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Gwaith paratoi - </a:t>
            </a:r>
            <a:r>
              <a:rPr kumimoji="0" lang="cy-GB" sz="1200" b="0" i="0" u="none" strike="noStrike" kern="1200" cap="none" spc="0" normalizeH="0" baseline="0" noProof="0" dirty="0">
                <a:ln>
                  <a:noFill/>
                </a:ln>
                <a:solidFill>
                  <a:prstClr val="black"/>
                </a:solidFill>
                <a:effectLst/>
                <a:uLnTx/>
                <a:uFillTx/>
                <a:latin typeface="+mn-lt"/>
                <a:ea typeface="+mn-ea"/>
                <a:cs typeface="+mn-cs"/>
              </a:rPr>
              <a:t>mae hyn ar ffurf gwaith uniongyrchol gyda phlant, gan eu cynorthwyo i ddeall y rhesymau pam na allant fyw gyda'u teulu biolegol, eu cefnogi i brosesu colled a'u paratoi ar gyfer lleoliad gyda theulu mabwysiadol.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Gwaith Taith Bywyd Uniongyrchol - </a:t>
            </a:r>
            <a:r>
              <a:rPr kumimoji="0" lang="cy-GB" sz="1200" b="0" i="0" u="none" strike="noStrike" kern="1200" cap="none" spc="0" normalizeH="0" baseline="0" noProof="0" dirty="0">
                <a:ln>
                  <a:noFill/>
                </a:ln>
                <a:solidFill>
                  <a:prstClr val="black"/>
                </a:solidFill>
                <a:effectLst/>
                <a:uLnTx/>
                <a:uFillTx/>
                <a:latin typeface="+mn-lt"/>
                <a:ea typeface="+mn-ea"/>
                <a:cs typeface="+mn-cs"/>
              </a:rPr>
              <a:t>Gellir cefnogi hyd yn oed plant ifanc iawn i greu deunyddiau Taith Bywyd, fel blwch cof ac eitemau ar gyfer eu llyfr Taith Bywyd, pan fyddan nhw’n cael eu cefnogi mewn ffordd sy'n briodol i'w hoedran. Mae Gwaith Taith Bywyd Uniongyrchol yn adeiladu ar y gwaith pwysig a wnaed yn y cam paratoi.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Deunyddiau Taith Bywyd - </a:t>
            </a:r>
            <a:r>
              <a:rPr kumimoji="0" lang="cy-GB" sz="1200" b="0" i="0" u="none" strike="noStrike" kern="1200" cap="none" spc="0" normalizeH="0" baseline="0" noProof="0" dirty="0">
                <a:ln>
                  <a:noFill/>
                </a:ln>
                <a:solidFill>
                  <a:prstClr val="black"/>
                </a:solidFill>
                <a:effectLst/>
                <a:uLnTx/>
                <a:uFillTx/>
                <a:latin typeface="+mn-lt"/>
                <a:ea typeface="+mn-ea"/>
                <a:cs typeface="+mn-cs"/>
              </a:rPr>
              <a:t>Dylai fod gan bob plentyn wybodaeth am ei deulu biolegol, y rhesymau pam yr oedd ef/hi yn Derbyn Gofal a'r rhesymau pam ei fod/bod wedi cael ei leoli/lleoli i'w fabwysiadu/mabwysiadu. Rhoddir y deunyddiau hyn i ddarpar </a:t>
            </a:r>
            <a:r>
              <a:rPr kumimoji="0" lang="cy-GB" sz="1200" b="0" i="0" u="none" strike="noStrike" kern="1200" cap="none" spc="0" normalizeH="0" baseline="0" noProof="0" dirty="0" err="1">
                <a:ln>
                  <a:noFill/>
                </a:ln>
                <a:solidFill>
                  <a:prstClr val="black"/>
                </a:solidFill>
                <a:effectLst/>
                <a:uLnTx/>
                <a:uFillTx/>
                <a:latin typeface="+mn-lt"/>
                <a:ea typeface="+mn-ea"/>
                <a:cs typeface="+mn-cs"/>
              </a:rPr>
              <a:t>fabwysiadwr</a:t>
            </a:r>
            <a:r>
              <a:rPr kumimoji="0" lang="cy-GB" sz="1200" b="0" i="0" u="none" strike="noStrike" kern="1200" cap="none" spc="0" normalizeH="0" baseline="0" noProof="0" dirty="0">
                <a:ln>
                  <a:noFill/>
                </a:ln>
                <a:solidFill>
                  <a:prstClr val="black"/>
                </a:solidFill>
                <a:effectLst/>
                <a:uLnTx/>
                <a:uFillTx/>
                <a:latin typeface="+mn-lt"/>
                <a:ea typeface="+mn-ea"/>
                <a:cs typeface="+mn-cs"/>
              </a:rPr>
              <a:t>/</a:t>
            </a:r>
            <a:r>
              <a:rPr kumimoji="0" lang="cy-GB" sz="1200" b="0" i="0" u="none" strike="noStrike" kern="1200" cap="none" spc="0" normalizeH="0" baseline="0" noProof="0" dirty="0" err="1">
                <a:ln>
                  <a:noFill/>
                </a:ln>
                <a:solidFill>
                  <a:prstClr val="black"/>
                </a:solidFill>
                <a:effectLst/>
                <a:uLnTx/>
                <a:uFillTx/>
                <a:latin typeface="+mn-lt"/>
                <a:ea typeface="+mn-ea"/>
                <a:cs typeface="+mn-cs"/>
              </a:rPr>
              <a:t>fabwysiadwyr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ar adeg y lleoli, ac mae disgwyl y byddant yn eu rhannu â'u Plentyn. Dylai fod gan bob plentyn hefyd Lythyr Bywyd Diweddarach, sydd wedi’i ysgrifennu gan eu Gweithiwr Cymdeithasol, yn rhoi mwy o fanylion ar gyfer pan y bydd ef / hi yn cyrraedd llencyndod.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2703378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Mae gan bobl farn wahanol ynghylch sut a beth i'w rannu gyda phlant a phryd i wneud hyn. Mae yna nifer o bethau i'w hystyried wrth gynllunio ar gyfer rhannu gwybodaeth gyda phlant, fel: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Ystyried yr hyn maen nhw'n ei gofio ac yn ei wybod eisoes (neu'n meddwl eu bod nhw'n ei wybod)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Beth yw eu hoedran a'u lefel dealltwriaeth ar hyn o bryd (gall lefel eu dealltwriaeth fod yn is neu'n uwch na'u hoedran cronolegol)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Sut y gellir rhannu'r wybodaeth yn sensitif (edrychwch yn ôl eto ar sleid 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Yr hyn y mae eu brodyr a'u chwiorydd yn ei wybod (os yw'n briodol) ac a allai fod wedi’i rannu neu'n debygol o’i rannu</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Sut y gellir adeiladu ar y wybodaeth hon wrth i blant dyfu'n hŷn (fel wrth iddynt gyrraedd eu glasoed ac yna troi’n oedolion, mae ganddynt ddealltwriaeth lawn o'u gwybodaeth Taith Bywyd heb unrhyw bethau annisgwyl mawr yn eu disgwyl).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Mae </a:t>
            </a:r>
            <a:r>
              <a:rPr lang="cy-GB" sz="1200" b="1" dirty="0">
                <a:effectLst/>
                <a:latin typeface="Calibri" panose="020F0502020204030204" pitchFamily="34" charset="0"/>
                <a:ea typeface="Calibri" panose="020F0502020204030204" pitchFamily="34" charset="0"/>
                <a:cs typeface="Times New Roman" panose="02020603050405020304" pitchFamily="18" charset="0"/>
              </a:rPr>
              <a:t>Llythyrau Bywyd Diweddarach </a:t>
            </a:r>
            <a:r>
              <a:rPr lang="cy-GB" sz="1200" dirty="0">
                <a:effectLst/>
                <a:latin typeface="Calibri" panose="020F0502020204030204" pitchFamily="34" charset="0"/>
                <a:ea typeface="Calibri" panose="020F0502020204030204" pitchFamily="34" charset="0"/>
                <a:cs typeface="Times New Roman" panose="02020603050405020304" pitchFamily="18" charset="0"/>
              </a:rPr>
              <a:t>yn ffordd dda o gael gwybodaeth y gellir ei defnyddio mewn gwaith Taith Bywyd.   Llythyrau ydyn nhw sy'n cael eu hysgrifennu gan weithwyr proffesiynol (ar adeg eu mabwysiadu ac maen nhw wedi'u cyfeirio at yr oedolyn y bydd y plentyn yn tyfu iddo.  Gellir gofyn i weithwyr proffesiynol, er enghraifft bydwragedd, athrawon, ymwelwyr iechyd, ddarparu straeon a hanesion o’r adeg pan oedden nhw’n adnabod y plentyn wedi’i fabwysiadu.  Mae'n ffordd braf o gyrchu’r math hwn o wybodaeth.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Gofynnir hefyd i weithwyr cymdeithasol sydd â chyfrifoldeb achos ysgrifennu llythyr bywyd diweddarach a gallai hyn gynnwys gwybodaeth fwy ffeithiol am y rhesymau y daeth plentyn i ofal.  Gall y plentyn ddarllen y llythyrau hyn pan fydd y Rhieni Mabwysiadol yn eu hystyried yn briodol a/neu eu defnyddio fel offeryn gan y </a:t>
            </a:r>
            <a:r>
              <a:rPr lang="cy-GB" sz="1200" dirty="0" err="1">
                <a:effectLst/>
                <a:latin typeface="Calibri" panose="020F0502020204030204" pitchFamily="34" charset="0"/>
                <a:ea typeface="Calibri" panose="020F0502020204030204" pitchFamily="34" charset="0"/>
                <a:cs typeface="Times New Roman" panose="02020603050405020304" pitchFamily="18" charset="0"/>
              </a:rPr>
              <a:t>mabwysiadwyr</a:t>
            </a:r>
            <a:r>
              <a:rPr lang="cy-GB" sz="1200" dirty="0">
                <a:effectLst/>
                <a:latin typeface="Calibri" panose="020F0502020204030204" pitchFamily="34" charset="0"/>
                <a:ea typeface="Calibri" panose="020F0502020204030204" pitchFamily="34" charset="0"/>
                <a:cs typeface="Times New Roman" panose="02020603050405020304" pitchFamily="18" charset="0"/>
              </a:rPr>
              <a:t> wrth siarad â'r plentyn am ei gefndir a'i hanes.  Mae arweiniad yn y pecyn cymorth ynghylch yr hyn y gellir ei gynnwys.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Er enghraifft: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Esboniad pam y daeth y Plentyn i ofal / pam y cafodd ei fabwysiadu a'r rhesymau a'r camau a arweiniodd at wneud y penderfyniad hwn. Dylai gynnwys y canlynol,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pryd bynnag y bo hynny'n bosibl, y bobl oedd yn rhan o’r penderfyniad hwn, a'r ffeithiau bryd hynny. Rhaid iddo fod yn gyfrif cywir o'r broses.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cy-GB" sz="1200" dirty="0">
                <a:effectLst/>
                <a:latin typeface="Calibri" panose="020F0502020204030204" pitchFamily="34" charset="0"/>
                <a:ea typeface="Calibri" panose="020F0502020204030204" pitchFamily="34" charset="0"/>
                <a:cs typeface="Times New Roman" panose="02020603050405020304" pitchFamily="18" charset="0"/>
              </a:rPr>
              <a:t>Os oedd rhiant biolegol y Plentyn wedi mynegi unrhyw ddymuniadau ynglŷn â dewis rhieni mabwysiadol dylid cynnwys y rhain, e.e. hoffai iddo/iddi gael brawd neu chwaer.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1200" dirty="0">
                <a:effectLst/>
                <a:latin typeface="Calibri" panose="020F0502020204030204" pitchFamily="34" charset="0"/>
                <a:ea typeface="Calibri" panose="020F0502020204030204" pitchFamily="34" charset="0"/>
                <a:cs typeface="Times New Roman" panose="02020603050405020304" pitchFamily="18" charset="0"/>
              </a:rPr>
              <a:t>Gellir annog rhieni biolegol ac aelodau eraill o'r teulu hefyd i adael llythyr bywyd diweddarach i'r plentyn.  Gallwch siarad â'r gwasanaeth mabwysiadu ynghylch p'un a ydych chi'n cadw’r rhain neu a ydyn nhw'n aros yn ffeil y plentyn nes bod y plentyn yn gofyn am gael mynediad i'r ffeil honno.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52091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o adnoddau ar gael yn y Pecyn Cymorth yn ogystal â llawer o lyfrau, gwefannau ac ati - pob un yn cynnig help a chyngor.  Gallwch hefyd siarad â'r bobl sy'n gweithio gyda'ch plentyn am ba adnoddau maen nhw'n eu defnyddio.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Un o'r offerynnau ym Mhecyn Cymorth NAS yw Rhestr Awgrymiadau.  Mae hyn wedi’i grynhoi isod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Awgrymiadau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Rydym yn ymhelaethu ar y pwyntiau hyn yn y Pecyn Cymorth felly darllenwch hwn…..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Dangoswch i'ch plentyn bod ei deulu biolegol ar eich meddwl hefyd.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Dywedwch y gwir a'i ddweud yn aml!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Byddwch yn briodol i'w hoedran.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.Peidiwch â disgwyl nes eu bod yn gofyn!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Defnyddiwch lyfrau stori bywyd, llythyrau bywyd diweddarach a chyswllt blwch llythyrau.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Byddwch yn ymwybodol o sbardunau posib</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Darllenwch lyfrau mabwysiadu i'ch plentyn.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Byddwch yn ymwybodol o gyswllt llygad wrth siarad am faterion sensitif.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Dysgwch eich plentyn sut i ymateb i gwestiynau am fabwysiadu.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Grwpiau cymorth ar gyfer eich plentyn wedi'i fabwysiadu.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cefnogaeth hefyd ynglŷn â Rhannu Gwybodaeth Anodd yn y Pecyn Cymorth.  Siaradwch ag eraill a cheisiwch gefnogaeth ar gyfer hyn.  Gall fod yn anodd iawn meddwl am egluro digwyddiadau i'ch plentyn pan fyddwch chi'n ofidus am y digwyddiadau hynny hefyd.  Mae'n bwysig iawn eich bod chi'n gallu rheoleiddio eich emosiynau pan fyddwch chi'n siarad â'r plentyn fel eu bod nhw'n teimlo'n iawn am siarad hefyd.  Nid yw hynny'n golygu na allwch ddweud fod siarad am y pethau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yn</a:t>
            </a:r>
            <a:r>
              <a:rPr kumimoji="0" lang="cy-GB" sz="1200" b="0" i="0" u="none" strike="noStrike" kern="1200" cap="none" spc="0" normalizeH="0" baseline="0" noProof="0" dirty="0">
                <a:ln>
                  <a:noFill/>
                </a:ln>
                <a:solidFill>
                  <a:prstClr val="black"/>
                </a:solidFill>
                <a:effectLst/>
                <a:uLnTx/>
                <a:uFillTx/>
                <a:latin typeface="+mn-lt"/>
                <a:ea typeface="+mn-ea"/>
                <a:cs typeface="+mn-cs"/>
              </a:rPr>
              <a:t> eich gwneud yn drist, ond y gall plant geisio eich amddiffyn os ydyn nhw’n synhwyro eich teimladau yn eich llethu.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cymaint o lyfrau ac adnoddau ar gael - dim ond ychydig y gall y cwrs hwn roi sylw iddo!  Mae yna lawer o ddeunydd ar YouTube, fforymau mabwysiadu ac ati hefyd.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3484401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Gweithgaredd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Edrychwch ar “</a:t>
            </a:r>
            <a:r>
              <a:rPr kumimoji="0" lang="cy-GB" sz="1200" b="0" i="0" u="none" strike="noStrike" kern="1200" cap="none" spc="0" normalizeH="0" baseline="0" noProof="0" dirty="0" err="1">
                <a:ln>
                  <a:noFill/>
                </a:ln>
                <a:solidFill>
                  <a:prstClr val="black"/>
                </a:solidFill>
                <a:effectLst/>
                <a:uLnTx/>
                <a:uFillTx/>
                <a:latin typeface="+mn-lt"/>
                <a:ea typeface="+mn-ea"/>
                <a:cs typeface="+mn-cs"/>
              </a:rPr>
              <a:t>Metaphorical</a:t>
            </a:r>
            <a:r>
              <a:rPr kumimoji="0" lang="cy-GB" sz="1200" b="0" i="0" u="none" strike="noStrike" kern="1200" cap="none" spc="0" normalizeH="0" baseline="0" noProof="0" dirty="0">
                <a:ln>
                  <a:noFill/>
                </a:ln>
                <a:solidFill>
                  <a:prstClr val="black"/>
                </a:solidFill>
                <a:effectLst/>
                <a:uLnTx/>
                <a:uFillTx/>
                <a:latin typeface="+mn-lt"/>
                <a:ea typeface="+mn-ea"/>
                <a:cs typeface="+mn-cs"/>
              </a:rPr>
              <a:t> Stories” gan Katie </a:t>
            </a:r>
            <a:r>
              <a:rPr kumimoji="0" lang="cy-GB" sz="1200" b="0" i="0" u="none" strike="noStrike" kern="1200" cap="none" spc="0" normalizeH="0" baseline="0" noProof="0" dirty="0" err="1">
                <a:ln>
                  <a:noFill/>
                </a:ln>
                <a:solidFill>
                  <a:prstClr val="black"/>
                </a:solidFill>
                <a:effectLst/>
                <a:uLnTx/>
                <a:uFillTx/>
                <a:latin typeface="+mn-lt"/>
                <a:ea typeface="+mn-ea"/>
                <a:cs typeface="+mn-cs"/>
              </a:rPr>
              <a:t>Wrench</a:t>
            </a:r>
            <a:r>
              <a:rPr kumimoji="0" lang="cy-GB" sz="1200" b="0" i="0"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 negeseuon oedd yno ar gyfer y plentyn?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Beth yw eich meddyliau am y stori hon?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Oedd hwn yn ddefnyddiol?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20</a:t>
            </a:fld>
            <a:endParaRPr lang="en-GB"/>
          </a:p>
        </p:txBody>
      </p:sp>
    </p:spTree>
    <p:extLst>
      <p:ext uri="{BB962C8B-B14F-4D97-AF65-F5344CB8AC3E}">
        <p14:creationId xmlns:p14="http://schemas.microsoft.com/office/powerpoint/2010/main" val="3842744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David </a:t>
            </a:r>
            <a:r>
              <a:rPr kumimoji="0" lang="cy-GB" sz="1200" b="0" i="0" u="none" strike="noStrike" kern="1200" cap="none" spc="0" normalizeH="0" baseline="0" noProof="0" dirty="0" err="1">
                <a:ln>
                  <a:noFill/>
                </a:ln>
                <a:solidFill>
                  <a:prstClr val="black"/>
                </a:solidFill>
                <a:effectLst/>
                <a:uLnTx/>
                <a:uFillTx/>
                <a:latin typeface="+mn-lt"/>
                <a:ea typeface="+mn-ea"/>
                <a:cs typeface="+mn-cs"/>
              </a:rPr>
              <a:t>Brodzinsky</a:t>
            </a:r>
            <a:r>
              <a:rPr kumimoji="0" lang="cy-GB" sz="1200" b="0" i="0" u="none" strike="noStrike" kern="1200" cap="none" spc="0" normalizeH="0" baseline="0" noProof="0" dirty="0">
                <a:ln>
                  <a:noFill/>
                </a:ln>
                <a:solidFill>
                  <a:prstClr val="black"/>
                </a:solidFill>
                <a:effectLst/>
                <a:uLnTx/>
                <a:uFillTx/>
                <a:latin typeface="+mn-lt"/>
                <a:ea typeface="+mn-ea"/>
                <a:cs typeface="+mn-cs"/>
              </a:rPr>
              <a:t> (www.nationalcenteronadoptionandpermanency.net/david-brodzinsky-phd) yn nodi'r camau datblygu a'r anghenion newidiol sydd gan blant am wybodaeth wrth iddynt dyfu i fyny a symud ymlaen i fod yn oedolion.  Er enghraifft, mae’n dweud “mae gan blant cyn-ysgol allu cyfyngedig i ddeall ystyr a goblygiadau eu statws teuluol”.  Er y gallai eu dealltwriaeth fod yn gyfyngedig, ar y cyfan, bydd ganddynt farn gadarnhaol am gael eu mabwysiadu.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Erbyn 6 neu 7 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Brodzinsky</a:t>
            </a:r>
            <a:r>
              <a:rPr kumimoji="0" lang="cy-GB" sz="1200" b="0" i="0" u="none" strike="noStrike" kern="1200" cap="none" spc="0" normalizeH="0" baseline="0" noProof="0" dirty="0">
                <a:ln>
                  <a:noFill/>
                </a:ln>
                <a:solidFill>
                  <a:prstClr val="black"/>
                </a:solidFill>
                <a:effectLst/>
                <a:uLnTx/>
                <a:uFillTx/>
                <a:latin typeface="+mn-lt"/>
                <a:ea typeface="+mn-ea"/>
                <a:cs typeface="+mn-cs"/>
              </a:rPr>
              <a:t> yn nodi y bydd plant wedi datblygu dealltwriaeth fwy realistig o'r hyn y mae mabwysiadu yn ei olygu iddyn nhw a byddant hefyd yn dechrau dod yn ymwybodol o unrhyw wahaniaethau â'u cyfoedion.  Gallai hyn arwain at ddod yn fwy amwys ynglŷn â mabwysiadu a theimlo teimladau dryslyd ynghylch hunaniaeth a pherthnasoedd teuluol.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dealltwriaeth plant o'r materion yn dyfnhau wrth iddynt symud trwy lencyndod ac felly hefyd gymhlethdod eu meddwl.  Yn ystod llencyndod maen nhw’n fwy tebygol o feddwl am eu teulu biolegol a'r materion sydd wedi arwain at y mabwysiadu, sut maen nhw’n dod ymlaen nawr ac ati.  Efallai y byddan nhw hefyd yn cwestiynu eu hunaniaeth fel oedolyn wedi’i fabwysiadu, a'r materion sy'n codi ohonyn nhw o hyn, ochr yn ochr â chwestiynau am berthnasoedd teuluol.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Felly peidiwch â digalonni os yw plant sy'n ymddangos yn sefydlog, yn dod yn llai sefydlog - nid yw'n anghyffredin.  Cofiwch eich bod yn dal i allu fanteisio ar help a chefnogaeth.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21</a:t>
            </a:fld>
            <a:endParaRPr lang="en-GB"/>
          </a:p>
        </p:txBody>
      </p:sp>
    </p:spTree>
    <p:extLst>
      <p:ext uri="{BB962C8B-B14F-4D97-AF65-F5344CB8AC3E}">
        <p14:creationId xmlns:p14="http://schemas.microsoft.com/office/powerpoint/2010/main" val="2495244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gan bob teulu sy'n mabwysiadu hawl i gysylltu â'u tîm mabwysiadu i gael cefnogaeth a gallai hyn fod ar ffurf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Trafodaethau anffurfiol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Gwaith uniongyrchol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Adeiladu naratif Taith Bywyd y teulu mabwysiadol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LJW therapiwtig - efallai y bydd angen hyn eto, hyd yn oed os oedd yn digwydd pan oedd plant yn iau.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Casglu gwybodaeth bellach gan y Teulu Biolegol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Hyfforddiant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(Canllaw Arfer Da Gwaith Taith Bywyd y Gwasanaeth Mabwysiadu Cenedlaethol)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Ochr yn ochr â manteisio ar gefnogaeth gan y gwasanaeth mabwysiadu, gallwch hefyd gyrchu'r gwasanaethau cynghori a gwybodaeth sydd wedi’u rhestru fel rhan o'r cyflwyniad hwn (AUK ac AFA Cymru) a dod o hyd i gyfleoedd i siarad â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eraill. </a:t>
            </a:r>
            <a:endParaRPr kumimoji="0" lang="en-GB" sz="1200" b="0" i="0" u="none" strike="noStrike" kern="1200" cap="none" spc="0" normalizeH="0" baseline="0" noProof="0">
              <a:ln>
                <a:noFill/>
              </a:ln>
              <a:solidFill>
                <a:prstClr val="black"/>
              </a:solidFill>
              <a:effectLst/>
              <a:uLnTx/>
              <a:uFillTx/>
              <a:latin typeface="+mn-lt"/>
              <a:ea typeface="+mn-ea"/>
              <a:cs typeface="+mn-cs"/>
            </a:endParaRPr>
          </a:p>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229666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Gall y </a:t>
            </a:r>
            <a:r>
              <a:rPr lang="en-GB" dirty="0" err="1"/>
              <a:t>cyrsiau</a:t>
            </a:r>
            <a:r>
              <a:rPr lang="en-GB" dirty="0"/>
              <a:t> </a:t>
            </a:r>
            <a:r>
              <a:rPr lang="en-GB" dirty="0" err="1"/>
              <a:t>hyn</a:t>
            </a:r>
            <a:r>
              <a:rPr lang="en-GB" dirty="0"/>
              <a:t> </a:t>
            </a:r>
            <a:r>
              <a:rPr lang="en-GB" dirty="0" err="1"/>
              <a:t>fod</a:t>
            </a:r>
            <a:r>
              <a:rPr lang="en-GB" dirty="0"/>
              <a:t> </a:t>
            </a:r>
            <a:r>
              <a:rPr lang="en-GB" dirty="0" err="1"/>
              <a:t>yn</a:t>
            </a:r>
            <a:r>
              <a:rPr lang="en-GB" dirty="0"/>
              <a:t> </a:t>
            </a:r>
            <a:r>
              <a:rPr lang="en-GB" dirty="0" err="1"/>
              <a:t>ddefnyddiol</a:t>
            </a:r>
            <a:r>
              <a:rPr lang="en-GB" dirty="0"/>
              <a:t> </a:t>
            </a:r>
            <a:r>
              <a:rPr lang="en-GB" dirty="0" err="1"/>
              <a:t>i</a:t>
            </a:r>
            <a:r>
              <a:rPr lang="en-GB" dirty="0"/>
              <a:t> </a:t>
            </a:r>
            <a:r>
              <a:rPr lang="en-GB" dirty="0" err="1"/>
              <a:t>weithwyr</a:t>
            </a:r>
            <a:r>
              <a:rPr lang="en-GB" dirty="0"/>
              <a:t> </a:t>
            </a:r>
            <a:r>
              <a:rPr lang="en-GB" dirty="0" err="1"/>
              <a:t>proffesiynol</a:t>
            </a:r>
            <a:r>
              <a:rPr lang="en-GB" dirty="0"/>
              <a:t> </a:t>
            </a:r>
            <a:r>
              <a:rPr lang="en-GB" dirty="0" err="1"/>
              <a:t>ond</a:t>
            </a:r>
            <a:r>
              <a:rPr lang="en-GB" dirty="0"/>
              <a:t> </a:t>
            </a:r>
            <a:r>
              <a:rPr lang="en-GB" dirty="0" err="1"/>
              <a:t>eu</a:t>
            </a:r>
            <a:r>
              <a:rPr lang="en-GB" dirty="0"/>
              <a:t> </a:t>
            </a:r>
            <a:r>
              <a:rPr lang="en-GB" dirty="0" err="1"/>
              <a:t>prif</a:t>
            </a:r>
            <a:r>
              <a:rPr lang="en-GB" dirty="0"/>
              <a:t> </a:t>
            </a:r>
            <a:r>
              <a:rPr lang="en-GB" dirty="0" err="1"/>
              <a:t>gynulleidfa</a:t>
            </a:r>
            <a:r>
              <a:rPr lang="en-GB" dirty="0"/>
              <a:t> </a:t>
            </a:r>
            <a:r>
              <a:rPr lang="en-GB" dirty="0" err="1"/>
              <a:t>yw</a:t>
            </a:r>
            <a:r>
              <a:rPr lang="en-GB" dirty="0"/>
              <a:t> </a:t>
            </a:r>
            <a:r>
              <a:rPr lang="en-GB" dirty="0" err="1"/>
              <a:t>mabwysiadwyr</a:t>
            </a:r>
            <a:r>
              <a:rPr lang="en-GB" dirty="0"/>
              <a:t>, </a:t>
            </a:r>
            <a:r>
              <a:rPr lang="en-GB" dirty="0" err="1"/>
              <a:t>a'u</a:t>
            </a:r>
            <a:r>
              <a:rPr lang="en-GB" dirty="0"/>
              <a:t> </a:t>
            </a:r>
            <a:r>
              <a:rPr lang="en-GB" dirty="0" err="1"/>
              <a:t>teuluoedd</a:t>
            </a:r>
            <a:r>
              <a:rPr lang="en-GB" dirty="0"/>
              <a:t>.</a:t>
            </a:r>
          </a:p>
          <a:p>
            <a:endParaRPr lang="en-GB" dirty="0"/>
          </a:p>
          <a:p>
            <a:r>
              <a:rPr lang="en-GB" dirty="0" err="1"/>
              <a:t>Rydym</a:t>
            </a:r>
            <a:r>
              <a:rPr lang="en-GB" dirty="0"/>
              <a:t> </a:t>
            </a:r>
            <a:r>
              <a:rPr lang="en-GB" dirty="0" err="1"/>
              <a:t>wedi</a:t>
            </a:r>
            <a:r>
              <a:rPr lang="en-GB" dirty="0"/>
              <a:t> </a:t>
            </a:r>
            <a:r>
              <a:rPr lang="en-GB" dirty="0" err="1"/>
              <a:t>ceisio</a:t>
            </a:r>
            <a:r>
              <a:rPr lang="en-GB" dirty="0"/>
              <a:t> </a:t>
            </a:r>
            <a:r>
              <a:rPr lang="en-GB" dirty="0" err="1"/>
              <a:t>cynnwys</a:t>
            </a:r>
            <a:r>
              <a:rPr lang="en-GB" dirty="0"/>
              <a:t> </a:t>
            </a:r>
            <a:r>
              <a:rPr lang="en-GB" dirty="0" err="1"/>
              <a:t>gwybodaeth</a:t>
            </a:r>
            <a:r>
              <a:rPr lang="en-GB" dirty="0"/>
              <a:t> </a:t>
            </a:r>
            <a:r>
              <a:rPr lang="en-GB" dirty="0" err="1"/>
              <a:t>ddigonol</a:t>
            </a:r>
            <a:r>
              <a:rPr lang="en-GB" dirty="0"/>
              <a:t> </a:t>
            </a:r>
            <a:r>
              <a:rPr lang="en-GB" dirty="0" err="1"/>
              <a:t>ar</a:t>
            </a:r>
            <a:r>
              <a:rPr lang="en-GB" dirty="0"/>
              <a:t> </a:t>
            </a:r>
            <a:r>
              <a:rPr lang="en-GB" dirty="0" err="1"/>
              <a:t>gyfer</a:t>
            </a:r>
            <a:r>
              <a:rPr lang="en-GB" dirty="0"/>
              <a:t> </a:t>
            </a:r>
            <a:r>
              <a:rPr lang="en-GB" dirty="0" err="1"/>
              <a:t>yr</a:t>
            </a:r>
            <a:r>
              <a:rPr lang="en-GB" dirty="0"/>
              <a:t> </a:t>
            </a:r>
            <a:r>
              <a:rPr lang="en-GB" dirty="0" err="1"/>
              <a:t>hunan-ddysgwyr</a:t>
            </a:r>
            <a:r>
              <a:rPr lang="en-GB" dirty="0"/>
              <a:t> </a:t>
            </a:r>
            <a:r>
              <a:rPr lang="en-GB" dirty="0" err="1"/>
              <a:t>hynny</a:t>
            </a:r>
            <a:r>
              <a:rPr lang="en-GB" dirty="0"/>
              <a:t> </a:t>
            </a:r>
            <a:r>
              <a:rPr lang="en-GB" dirty="0" err="1"/>
              <a:t>sy'n</a:t>
            </a:r>
            <a:r>
              <a:rPr lang="en-GB" dirty="0"/>
              <a:t> </a:t>
            </a:r>
            <a:r>
              <a:rPr lang="en-GB" dirty="0" err="1"/>
              <a:t>edrych</a:t>
            </a:r>
            <a:r>
              <a:rPr lang="en-GB" dirty="0"/>
              <a:t> </a:t>
            </a:r>
            <a:r>
              <a:rPr lang="en-GB" dirty="0" err="1"/>
              <a:t>arno</a:t>
            </a:r>
            <a:r>
              <a:rPr lang="en-GB" dirty="0"/>
              <a:t> </a:t>
            </a:r>
            <a:r>
              <a:rPr lang="en-GB" dirty="0" err="1"/>
              <a:t>ar</a:t>
            </a:r>
            <a:r>
              <a:rPr lang="en-GB" dirty="0"/>
              <a:t> </a:t>
            </a:r>
            <a:r>
              <a:rPr lang="en-GB" dirty="0" err="1"/>
              <a:t>eu</a:t>
            </a:r>
            <a:r>
              <a:rPr lang="en-GB" dirty="0"/>
              <a:t> pen </a:t>
            </a:r>
            <a:r>
              <a:rPr lang="en-GB" dirty="0" err="1"/>
              <a:t>eu</a:t>
            </a:r>
            <a:r>
              <a:rPr lang="en-GB" dirty="0"/>
              <a:t> </a:t>
            </a:r>
            <a:r>
              <a:rPr lang="en-GB" dirty="0" err="1"/>
              <a:t>hunain</a:t>
            </a:r>
            <a:r>
              <a:rPr lang="en-GB" dirty="0"/>
              <a:t>.  </a:t>
            </a:r>
            <a:r>
              <a:rPr lang="en-GB" dirty="0" err="1"/>
              <a:t>Fodd</a:t>
            </a:r>
            <a:r>
              <a:rPr lang="en-GB" dirty="0"/>
              <a:t> </a:t>
            </a:r>
            <a:r>
              <a:rPr lang="en-GB" dirty="0" err="1"/>
              <a:t>bynnag</a:t>
            </a:r>
            <a:r>
              <a:rPr lang="en-GB" dirty="0"/>
              <a:t>, </a:t>
            </a:r>
            <a:r>
              <a:rPr lang="en-GB" dirty="0" err="1"/>
              <a:t>os</a:t>
            </a:r>
            <a:r>
              <a:rPr lang="en-GB" dirty="0"/>
              <a:t> </a:t>
            </a:r>
            <a:r>
              <a:rPr lang="en-GB" dirty="0" err="1"/>
              <a:t>nad</a:t>
            </a:r>
            <a:r>
              <a:rPr lang="en-GB" dirty="0"/>
              <a:t> </a:t>
            </a:r>
            <a:r>
              <a:rPr lang="en-GB" dirty="0" err="1"/>
              <a:t>yw'n</a:t>
            </a:r>
            <a:r>
              <a:rPr lang="en-GB" dirty="0"/>
              <a:t> </a:t>
            </a:r>
            <a:r>
              <a:rPr lang="en-GB" dirty="0" err="1"/>
              <a:t>ymddangos</a:t>
            </a:r>
            <a:r>
              <a:rPr lang="en-GB" dirty="0"/>
              <a:t> bod y </a:t>
            </a:r>
            <a:r>
              <a:rPr lang="en-GB" dirty="0" err="1"/>
              <a:t>deunydd</a:t>
            </a:r>
            <a:r>
              <a:rPr lang="en-GB" dirty="0"/>
              <a:t> </a:t>
            </a:r>
            <a:r>
              <a:rPr lang="en-GB" dirty="0" err="1"/>
              <a:t>yn</a:t>
            </a:r>
            <a:r>
              <a:rPr lang="en-GB" dirty="0"/>
              <a:t> </a:t>
            </a:r>
            <a:r>
              <a:rPr lang="en-GB" dirty="0" err="1"/>
              <a:t>cynnwys</a:t>
            </a:r>
            <a:r>
              <a:rPr lang="en-GB" dirty="0"/>
              <a:t> </a:t>
            </a:r>
            <a:r>
              <a:rPr lang="en-GB" dirty="0" err="1"/>
              <a:t>digon</a:t>
            </a:r>
            <a:r>
              <a:rPr lang="en-GB" dirty="0"/>
              <a:t> o </a:t>
            </a:r>
            <a:r>
              <a:rPr lang="en-GB" dirty="0" err="1"/>
              <a:t>wybodaeth</a:t>
            </a:r>
            <a:r>
              <a:rPr lang="en-GB" dirty="0"/>
              <a:t>, </a:t>
            </a:r>
            <a:r>
              <a:rPr lang="en-GB" dirty="0" err="1"/>
              <a:t>gofynnwch</a:t>
            </a:r>
            <a:r>
              <a:rPr lang="en-GB" dirty="0"/>
              <a:t> </a:t>
            </a:r>
            <a:r>
              <a:rPr lang="en-GB" dirty="0" err="1"/>
              <a:t>i'ch</a:t>
            </a:r>
            <a:r>
              <a:rPr lang="en-GB" dirty="0"/>
              <a:t> </a:t>
            </a:r>
            <a:r>
              <a:rPr lang="en-GB" dirty="0" err="1"/>
              <a:t>tîm</a:t>
            </a:r>
            <a:r>
              <a:rPr lang="en-GB" dirty="0"/>
              <a:t> </a:t>
            </a:r>
            <a:r>
              <a:rPr lang="en-GB" dirty="0" err="1"/>
              <a:t>cymorth</a:t>
            </a:r>
            <a:r>
              <a:rPr lang="en-GB" dirty="0"/>
              <a:t> </a:t>
            </a:r>
            <a:r>
              <a:rPr lang="en-GB" dirty="0" err="1"/>
              <a:t>mabwysiadu</a:t>
            </a:r>
            <a:r>
              <a:rPr lang="en-GB" dirty="0"/>
              <a:t> am </a:t>
            </a:r>
            <a:r>
              <a:rPr lang="en-GB" dirty="0" err="1"/>
              <a:t>rywfaint</a:t>
            </a:r>
            <a:r>
              <a:rPr lang="en-GB" dirty="0"/>
              <a:t> o help </a:t>
            </a:r>
            <a:r>
              <a:rPr lang="en-GB" dirty="0" err="1"/>
              <a:t>i</a:t>
            </a:r>
            <a:r>
              <a:rPr lang="en-GB" dirty="0"/>
              <a:t> </a:t>
            </a:r>
            <a:r>
              <a:rPr lang="en-GB" dirty="0" err="1"/>
              <a:t>fynd</a:t>
            </a:r>
            <a:r>
              <a:rPr lang="en-GB" dirty="0"/>
              <a:t> </a:t>
            </a:r>
            <a:r>
              <a:rPr lang="en-GB" dirty="0" err="1"/>
              <a:t>i'r</a:t>
            </a:r>
            <a:r>
              <a:rPr lang="en-GB" dirty="0"/>
              <a:t> </a:t>
            </a:r>
            <a:r>
              <a:rPr lang="en-GB" dirty="0" err="1"/>
              <a:t>afael</a:t>
            </a:r>
            <a:r>
              <a:rPr lang="en-GB" dirty="0"/>
              <a:t> </a:t>
            </a:r>
            <a:r>
              <a:rPr lang="en-GB" dirty="0" err="1"/>
              <a:t>â'r</a:t>
            </a:r>
            <a:r>
              <a:rPr lang="en-GB" dirty="0"/>
              <a:t> </a:t>
            </a:r>
            <a:r>
              <a:rPr lang="en-GB" dirty="0" err="1"/>
              <a:t>problemau</a:t>
            </a:r>
            <a:r>
              <a:rPr lang="en-GB" dirty="0"/>
              <a:t>.</a:t>
            </a:r>
          </a:p>
          <a:p>
            <a:endParaRPr lang="en-GB" dirty="0"/>
          </a:p>
          <a:p>
            <a:r>
              <a:rPr lang="en-GB" dirty="0" err="1"/>
              <a:t>Oherwydd</a:t>
            </a:r>
            <a:r>
              <a:rPr lang="en-GB" dirty="0"/>
              <a:t> </a:t>
            </a:r>
            <a:r>
              <a:rPr lang="en-GB" dirty="0" err="1"/>
              <a:t>ei</a:t>
            </a:r>
            <a:r>
              <a:rPr lang="en-GB" dirty="0"/>
              <a:t> </a:t>
            </a:r>
            <a:r>
              <a:rPr lang="en-GB" dirty="0" err="1"/>
              <a:t>natur</a:t>
            </a:r>
            <a:r>
              <a:rPr lang="en-GB" dirty="0"/>
              <a:t>, </a:t>
            </a:r>
            <a:r>
              <a:rPr lang="en-GB" dirty="0" err="1"/>
              <a:t>ni</a:t>
            </a:r>
            <a:r>
              <a:rPr lang="en-GB" dirty="0"/>
              <a:t> </a:t>
            </a:r>
            <a:r>
              <a:rPr lang="en-GB" dirty="0" err="1"/>
              <a:t>fydd</a:t>
            </a:r>
            <a:r>
              <a:rPr lang="en-GB" dirty="0"/>
              <a:t> </a:t>
            </a:r>
            <a:r>
              <a:rPr lang="en-GB" dirty="0" err="1"/>
              <a:t>cwrs</a:t>
            </a:r>
            <a:r>
              <a:rPr lang="en-GB" dirty="0"/>
              <a:t> </a:t>
            </a:r>
            <a:r>
              <a:rPr lang="en-GB" dirty="0" err="1"/>
              <a:t>byr</a:t>
            </a:r>
            <a:r>
              <a:rPr lang="en-GB" dirty="0"/>
              <a:t> </a:t>
            </a:r>
            <a:r>
              <a:rPr lang="en-GB" dirty="0" err="1"/>
              <a:t>byth</a:t>
            </a:r>
            <a:r>
              <a:rPr lang="en-GB" dirty="0"/>
              <a:t> </a:t>
            </a:r>
            <a:r>
              <a:rPr lang="en-GB" dirty="0" err="1"/>
              <a:t>yn</a:t>
            </a:r>
            <a:r>
              <a:rPr lang="en-GB" dirty="0"/>
              <a:t> </a:t>
            </a:r>
            <a:r>
              <a:rPr lang="en-GB" dirty="0" err="1"/>
              <a:t>ymdrin</a:t>
            </a:r>
            <a:r>
              <a:rPr lang="en-GB" dirty="0"/>
              <a:t> </a:t>
            </a:r>
            <a:r>
              <a:rPr lang="en-GB" dirty="0" err="1"/>
              <a:t>â'r</a:t>
            </a:r>
            <a:r>
              <a:rPr lang="en-GB" dirty="0"/>
              <a:t> </a:t>
            </a:r>
            <a:r>
              <a:rPr lang="en-GB" dirty="0" err="1"/>
              <a:t>cyfan</a:t>
            </a:r>
            <a:r>
              <a:rPr lang="en-GB" dirty="0"/>
              <a:t> </a:t>
            </a:r>
            <a:r>
              <a:rPr lang="en-GB" dirty="0" err="1"/>
              <a:t>rydyn</a:t>
            </a:r>
            <a:r>
              <a:rPr lang="en-GB" dirty="0"/>
              <a:t> </a:t>
            </a:r>
            <a:r>
              <a:rPr lang="en-GB" dirty="0" err="1"/>
              <a:t>ni’n</a:t>
            </a:r>
            <a:r>
              <a:rPr lang="en-GB" dirty="0"/>
              <a:t> </a:t>
            </a:r>
            <a:r>
              <a:rPr lang="en-GB" dirty="0" err="1"/>
              <a:t>ei</a:t>
            </a:r>
            <a:r>
              <a:rPr lang="en-GB" dirty="0"/>
              <a:t> </a:t>
            </a:r>
            <a:r>
              <a:rPr lang="en-GB" dirty="0" err="1"/>
              <a:t>wybod</a:t>
            </a:r>
            <a:r>
              <a:rPr lang="en-GB" dirty="0"/>
              <a:t> </a:t>
            </a:r>
            <a:r>
              <a:rPr lang="en-GB" dirty="0" err="1"/>
              <a:t>ar</a:t>
            </a:r>
            <a:r>
              <a:rPr lang="en-GB" dirty="0"/>
              <a:t> </a:t>
            </a:r>
            <a:r>
              <a:rPr lang="en-GB" dirty="0" err="1"/>
              <a:t>bwnc</a:t>
            </a:r>
            <a:r>
              <a:rPr lang="en-GB" dirty="0"/>
              <a:t>.  </a:t>
            </a:r>
            <a:r>
              <a:rPr lang="en-GB" dirty="0" err="1"/>
              <a:t>Mae'r</a:t>
            </a:r>
            <a:r>
              <a:rPr lang="en-GB" dirty="0"/>
              <a:t> </a:t>
            </a:r>
            <a:r>
              <a:rPr lang="en-GB" dirty="0" err="1"/>
              <a:t>cyrsiau</a:t>
            </a:r>
            <a:r>
              <a:rPr lang="en-GB" dirty="0"/>
              <a:t> </a:t>
            </a:r>
            <a:r>
              <a:rPr lang="en-GB" dirty="0" err="1"/>
              <a:t>wedi'u</a:t>
            </a:r>
            <a:r>
              <a:rPr lang="en-GB" dirty="0"/>
              <a:t> </a:t>
            </a:r>
            <a:r>
              <a:rPr lang="en-GB" dirty="0" err="1"/>
              <a:t>datblygu</a:t>
            </a:r>
            <a:r>
              <a:rPr lang="en-GB" dirty="0"/>
              <a:t> </a:t>
            </a:r>
            <a:r>
              <a:rPr lang="en-GB" dirty="0" err="1"/>
              <a:t>gan</a:t>
            </a:r>
            <a:r>
              <a:rPr lang="en-GB" dirty="0"/>
              <a:t> </a:t>
            </a:r>
            <a:r>
              <a:rPr lang="en-GB" dirty="0" err="1"/>
              <a:t>weithwyr</a:t>
            </a:r>
            <a:r>
              <a:rPr lang="en-GB" dirty="0"/>
              <a:t> </a:t>
            </a:r>
            <a:r>
              <a:rPr lang="en-GB" dirty="0" err="1"/>
              <a:t>cymdeithasol</a:t>
            </a:r>
            <a:r>
              <a:rPr lang="en-GB" dirty="0"/>
              <a:t> </a:t>
            </a:r>
            <a:r>
              <a:rPr lang="en-GB" dirty="0" err="1"/>
              <a:t>profiadol</a:t>
            </a:r>
            <a:r>
              <a:rPr lang="en-GB" dirty="0"/>
              <a:t> a </a:t>
            </a:r>
            <a:r>
              <a:rPr lang="en-GB" dirty="0" err="1"/>
              <a:t>mabwysiadwyr</a:t>
            </a:r>
            <a:r>
              <a:rPr lang="en-GB" dirty="0"/>
              <a:t> </a:t>
            </a:r>
            <a:r>
              <a:rPr lang="en-GB" dirty="0" err="1"/>
              <a:t>sydd</a:t>
            </a:r>
            <a:r>
              <a:rPr lang="en-GB" dirty="0"/>
              <a:t> </a:t>
            </a:r>
            <a:r>
              <a:rPr lang="en-GB" dirty="0" err="1"/>
              <a:t>wedi</a:t>
            </a:r>
            <a:r>
              <a:rPr lang="en-GB" dirty="0"/>
              <a:t> </a:t>
            </a:r>
            <a:r>
              <a:rPr lang="en-GB" dirty="0" err="1"/>
              <a:t>cyfuno</a:t>
            </a:r>
            <a:r>
              <a:rPr lang="en-GB" dirty="0"/>
              <a:t> </a:t>
            </a:r>
            <a:r>
              <a:rPr lang="en-GB" dirty="0" err="1"/>
              <a:t>eu</a:t>
            </a:r>
            <a:r>
              <a:rPr lang="en-GB" dirty="0"/>
              <a:t> </a:t>
            </a:r>
            <a:r>
              <a:rPr lang="en-GB" dirty="0" err="1"/>
              <a:t>syniadau</a:t>
            </a:r>
            <a:r>
              <a:rPr lang="en-GB" dirty="0"/>
              <a:t> am </a:t>
            </a:r>
            <a:r>
              <a:rPr lang="en-GB" dirty="0" err="1"/>
              <a:t>yr</a:t>
            </a:r>
            <a:r>
              <a:rPr lang="en-GB" dirty="0"/>
              <a:t> </a:t>
            </a:r>
            <a:r>
              <a:rPr lang="en-GB" dirty="0" err="1"/>
              <a:t>hyn</a:t>
            </a:r>
            <a:r>
              <a:rPr lang="en-GB" dirty="0"/>
              <a:t> a </a:t>
            </a:r>
            <a:r>
              <a:rPr lang="en-GB" dirty="0" err="1"/>
              <a:t>allai</a:t>
            </a:r>
            <a:r>
              <a:rPr lang="en-GB" dirty="0"/>
              <a:t> </a:t>
            </a:r>
            <a:r>
              <a:rPr lang="en-GB" dirty="0" err="1"/>
              <a:t>fod</a:t>
            </a:r>
            <a:r>
              <a:rPr lang="en-GB" dirty="0"/>
              <a:t> </a:t>
            </a:r>
            <a:r>
              <a:rPr lang="en-GB" dirty="0" err="1"/>
              <a:t>yn</a:t>
            </a:r>
            <a:r>
              <a:rPr lang="en-GB" dirty="0"/>
              <a:t> </a:t>
            </a:r>
            <a:r>
              <a:rPr lang="en-GB" dirty="0" err="1"/>
              <a:t>ddefnyddiol</a:t>
            </a:r>
            <a:r>
              <a:rPr lang="en-GB" dirty="0"/>
              <a:t>.  Mae </a:t>
            </a:r>
            <a:r>
              <a:rPr lang="en-GB" dirty="0" err="1"/>
              <a:t>mwy</a:t>
            </a:r>
            <a:r>
              <a:rPr lang="en-GB" dirty="0"/>
              <a:t> </a:t>
            </a:r>
            <a:r>
              <a:rPr lang="en-GB" dirty="0" err="1"/>
              <a:t>i'w</a:t>
            </a:r>
            <a:r>
              <a:rPr lang="en-GB" dirty="0"/>
              <a:t> </a:t>
            </a:r>
            <a:r>
              <a:rPr lang="en-GB" dirty="0" err="1"/>
              <a:t>wybod</a:t>
            </a:r>
            <a:r>
              <a:rPr lang="en-GB" dirty="0"/>
              <a:t> bob </a:t>
            </a:r>
            <a:r>
              <a:rPr lang="en-GB" dirty="0" err="1"/>
              <a:t>amser</a:t>
            </a:r>
            <a:r>
              <a:rPr lang="en-GB" dirty="0"/>
              <a:t>, a </a:t>
            </a:r>
            <a:r>
              <a:rPr lang="en-GB" dirty="0" err="1"/>
              <a:t>rhai</a:t>
            </a:r>
            <a:r>
              <a:rPr lang="en-GB" dirty="0"/>
              <a:t> </a:t>
            </a:r>
            <a:r>
              <a:rPr lang="en-GB" dirty="0" err="1"/>
              <a:t>awduron</a:t>
            </a:r>
            <a:r>
              <a:rPr lang="en-GB" dirty="0"/>
              <a:t> a </a:t>
            </a:r>
            <a:r>
              <a:rPr lang="en-GB" dirty="0" err="1"/>
              <a:t>fydd</a:t>
            </a:r>
            <a:r>
              <a:rPr lang="en-GB" dirty="0"/>
              <a:t> </a:t>
            </a:r>
            <a:r>
              <a:rPr lang="en-GB" dirty="0" err="1"/>
              <a:t>yn</a:t>
            </a:r>
            <a:r>
              <a:rPr lang="en-GB" dirty="0"/>
              <a:t> </a:t>
            </a:r>
            <a:r>
              <a:rPr lang="en-GB" dirty="0" err="1"/>
              <a:t>ymddangos</a:t>
            </a:r>
            <a:r>
              <a:rPr lang="en-GB" dirty="0"/>
              <a:t> </a:t>
            </a:r>
            <a:r>
              <a:rPr lang="en-GB" dirty="0" err="1"/>
              <a:t>yn</a:t>
            </a:r>
            <a:r>
              <a:rPr lang="en-GB" dirty="0"/>
              <a:t> </a:t>
            </a:r>
            <a:r>
              <a:rPr lang="en-GB" dirty="0" err="1"/>
              <a:t>ddefnyddiol</a:t>
            </a:r>
            <a:r>
              <a:rPr lang="en-GB" dirty="0"/>
              <a:t> </a:t>
            </a:r>
            <a:r>
              <a:rPr lang="en-GB" dirty="0" err="1"/>
              <a:t>i</a:t>
            </a:r>
            <a:r>
              <a:rPr lang="en-GB" dirty="0"/>
              <a:t> chi, </a:t>
            </a:r>
            <a:r>
              <a:rPr lang="en-GB" dirty="0" err="1"/>
              <a:t>eraill</a:t>
            </a:r>
            <a:r>
              <a:rPr lang="en-GB" dirty="0"/>
              <a:t> </a:t>
            </a:r>
            <a:r>
              <a:rPr lang="en-GB" dirty="0" err="1"/>
              <a:t>yn</a:t>
            </a:r>
            <a:r>
              <a:rPr lang="en-GB" dirty="0"/>
              <a:t> </a:t>
            </a:r>
            <a:r>
              <a:rPr lang="en-GB" dirty="0" err="1"/>
              <a:t>llai</a:t>
            </a:r>
            <a:r>
              <a:rPr lang="en-GB" dirty="0"/>
              <a:t> felly.</a:t>
            </a:r>
          </a:p>
          <a:p>
            <a:endParaRPr lang="en-GB" dirty="0"/>
          </a:p>
          <a:p>
            <a:r>
              <a:rPr lang="en-GB" dirty="0" err="1"/>
              <a:t>Rhowch</a:t>
            </a:r>
            <a:r>
              <a:rPr lang="en-GB" dirty="0"/>
              <a:t> </a:t>
            </a:r>
            <a:r>
              <a:rPr lang="en-GB" dirty="0" err="1"/>
              <a:t>gynnig</a:t>
            </a:r>
            <a:r>
              <a:rPr lang="en-GB" dirty="0"/>
              <a:t> </a:t>
            </a:r>
            <a:r>
              <a:rPr lang="en-GB" dirty="0" err="1"/>
              <a:t>ar</a:t>
            </a:r>
            <a:r>
              <a:rPr lang="en-GB" dirty="0"/>
              <a:t> </a:t>
            </a:r>
            <a:r>
              <a:rPr lang="en-GB" dirty="0" err="1"/>
              <a:t>ffyrdd</a:t>
            </a:r>
            <a:r>
              <a:rPr lang="en-GB" dirty="0"/>
              <a:t> </a:t>
            </a:r>
            <a:r>
              <a:rPr lang="en-GB" dirty="0" err="1"/>
              <a:t>newydd</a:t>
            </a:r>
            <a:r>
              <a:rPr lang="en-GB" dirty="0"/>
              <a:t> o </a:t>
            </a:r>
            <a:r>
              <a:rPr lang="en-GB" dirty="0" err="1"/>
              <a:t>feddwl</a:t>
            </a:r>
            <a:r>
              <a:rPr lang="en-GB" dirty="0"/>
              <a:t> </a:t>
            </a:r>
            <a:r>
              <a:rPr lang="en-GB" dirty="0" err="1"/>
              <a:t>ond</a:t>
            </a:r>
            <a:r>
              <a:rPr lang="en-GB" dirty="0"/>
              <a:t> </a:t>
            </a:r>
            <a:r>
              <a:rPr lang="en-GB" dirty="0" err="1"/>
              <a:t>os</a:t>
            </a:r>
            <a:r>
              <a:rPr lang="en-GB" dirty="0"/>
              <a:t> </a:t>
            </a:r>
            <a:r>
              <a:rPr lang="en-GB" dirty="0" err="1"/>
              <a:t>nad</a:t>
            </a:r>
            <a:r>
              <a:rPr lang="en-GB" dirty="0"/>
              <a:t> </a:t>
            </a:r>
            <a:r>
              <a:rPr lang="en-GB" dirty="0" err="1"/>
              <a:t>yw'n</a:t>
            </a:r>
            <a:r>
              <a:rPr lang="en-GB" dirty="0"/>
              <a:t> </a:t>
            </a:r>
            <a:r>
              <a:rPr lang="en-GB" dirty="0" err="1"/>
              <a:t>ddefnyddiol</a:t>
            </a:r>
            <a:r>
              <a:rPr lang="en-GB" dirty="0"/>
              <a:t>, </a:t>
            </a:r>
            <a:r>
              <a:rPr lang="en-GB" dirty="0" err="1"/>
              <a:t>gofynnwch</a:t>
            </a:r>
            <a:r>
              <a:rPr lang="en-GB" dirty="0"/>
              <a:t> </a:t>
            </a:r>
            <a:r>
              <a:rPr lang="en-GB" dirty="0" err="1"/>
              <a:t>i</a:t>
            </a:r>
            <a:r>
              <a:rPr lang="en-GB" dirty="0"/>
              <a:t> </a:t>
            </a:r>
            <a:r>
              <a:rPr lang="en-GB" dirty="0" err="1"/>
              <a:t>bobl</a:t>
            </a:r>
            <a:r>
              <a:rPr lang="en-GB" dirty="0"/>
              <a:t> </a:t>
            </a:r>
            <a:r>
              <a:rPr lang="en-GB" dirty="0" err="1"/>
              <a:t>eraill</a:t>
            </a:r>
            <a:r>
              <a:rPr lang="en-GB" dirty="0"/>
              <a:t> am </a:t>
            </a:r>
            <a:r>
              <a:rPr lang="en-GB" dirty="0" err="1"/>
              <a:t>syniadau</a:t>
            </a:r>
            <a:r>
              <a:rPr lang="en-GB" dirty="0"/>
              <a:t> a </a:t>
            </a:r>
            <a:r>
              <a:rPr lang="en-GB" dirty="0" err="1"/>
              <a:t>chyrsiau</a:t>
            </a:r>
            <a:r>
              <a:rPr lang="en-GB" dirty="0"/>
              <a:t> </a:t>
            </a:r>
            <a:r>
              <a:rPr lang="en-GB" dirty="0" err="1"/>
              <a:t>hyfforddi</a:t>
            </a:r>
            <a:r>
              <a:rPr lang="en-GB" dirty="0"/>
              <a:t> </a:t>
            </a:r>
            <a:r>
              <a:rPr lang="en-GB" dirty="0" err="1"/>
              <a:t>eraill</a:t>
            </a:r>
            <a:r>
              <a:rPr lang="en-GB" dirty="0"/>
              <a:t>, </a:t>
            </a:r>
            <a:r>
              <a:rPr lang="en-GB" dirty="0" err="1"/>
              <a:t>llyfrau</a:t>
            </a:r>
            <a:r>
              <a:rPr lang="en-GB" dirty="0"/>
              <a:t> ac </a:t>
            </a:r>
            <a:r>
              <a:rPr lang="en-GB" dirty="0" err="1"/>
              <a:t>ati</a:t>
            </a:r>
            <a:r>
              <a:rPr lang="en-GB" dirty="0"/>
              <a:t> – </a:t>
            </a:r>
            <a:r>
              <a:rPr lang="en-GB" dirty="0" err="1"/>
              <a:t>ffrindiau</a:t>
            </a:r>
            <a:r>
              <a:rPr lang="en-GB" dirty="0"/>
              <a:t>, </a:t>
            </a:r>
            <a:r>
              <a:rPr lang="en-GB" dirty="0" err="1"/>
              <a:t>cydweithwyr</a:t>
            </a:r>
            <a:r>
              <a:rPr lang="en-GB" dirty="0"/>
              <a:t>, </a:t>
            </a:r>
            <a:r>
              <a:rPr lang="en-GB" dirty="0" err="1"/>
              <a:t>mabwysiadwyr</a:t>
            </a:r>
            <a:r>
              <a:rPr lang="en-GB" dirty="0"/>
              <a:t> </a:t>
            </a:r>
            <a:r>
              <a:rPr lang="en-GB" dirty="0" err="1"/>
              <a:t>eraill</a:t>
            </a:r>
            <a:r>
              <a:rPr lang="en-GB" dirty="0"/>
              <a:t>, </a:t>
            </a:r>
            <a:r>
              <a:rPr lang="en-GB" dirty="0" err="1"/>
              <a:t>llinellau</a:t>
            </a:r>
            <a:r>
              <a:rPr lang="en-GB" dirty="0"/>
              <a:t> </a:t>
            </a:r>
            <a:r>
              <a:rPr lang="en-GB" dirty="0" err="1"/>
              <a:t>cymorth</a:t>
            </a:r>
            <a:r>
              <a:rPr lang="en-GB" dirty="0"/>
              <a:t>, </a:t>
            </a:r>
            <a:r>
              <a:rPr lang="en-GB" dirty="0" err="1"/>
              <a:t>eich</a:t>
            </a:r>
            <a:r>
              <a:rPr lang="en-GB" dirty="0"/>
              <a:t> </a:t>
            </a:r>
            <a:r>
              <a:rPr lang="en-GB" dirty="0" err="1"/>
              <a:t>gwasanaeth</a:t>
            </a:r>
            <a:r>
              <a:rPr lang="en-GB" dirty="0"/>
              <a:t> </a:t>
            </a:r>
            <a:r>
              <a:rPr lang="en-GB" dirty="0" err="1"/>
              <a:t>cymorth</a:t>
            </a:r>
            <a:r>
              <a:rPr lang="en-GB" dirty="0"/>
              <a:t> </a:t>
            </a:r>
            <a:r>
              <a:rPr lang="en-GB" dirty="0" err="1"/>
              <a:t>mabwysiadu</a:t>
            </a:r>
            <a:r>
              <a:rPr lang="en-GB" dirty="0"/>
              <a:t>.  </a:t>
            </a:r>
            <a:r>
              <a:rPr lang="en-GB" dirty="0" err="1"/>
              <a:t>Drwy</a:t>
            </a:r>
            <a:r>
              <a:rPr lang="en-GB" dirty="0"/>
              <a:t> </a:t>
            </a:r>
            <a:r>
              <a:rPr lang="en-GB" dirty="0" err="1"/>
              <a:t>ddarllen</a:t>
            </a:r>
            <a:r>
              <a:rPr lang="en-GB" dirty="0"/>
              <a:t> o </a:t>
            </a:r>
            <a:r>
              <a:rPr lang="en-GB" dirty="0" err="1"/>
              <a:t>gwmpas</a:t>
            </a:r>
            <a:r>
              <a:rPr lang="en-GB" dirty="0"/>
              <a:t> </a:t>
            </a:r>
            <a:r>
              <a:rPr lang="en-GB" dirty="0" err="1"/>
              <a:t>byddwch</a:t>
            </a:r>
            <a:r>
              <a:rPr lang="en-GB" dirty="0"/>
              <a:t> </a:t>
            </a:r>
            <a:r>
              <a:rPr lang="en-GB" dirty="0" err="1"/>
              <a:t>yn</a:t>
            </a:r>
            <a:r>
              <a:rPr lang="en-GB" dirty="0"/>
              <a:t> </a:t>
            </a:r>
            <a:r>
              <a:rPr lang="en-GB" dirty="0" err="1"/>
              <a:t>dod</a:t>
            </a:r>
            <a:r>
              <a:rPr lang="en-GB" dirty="0"/>
              <a:t> </a:t>
            </a:r>
            <a:r>
              <a:rPr lang="en-GB" dirty="0" err="1"/>
              <a:t>ar</a:t>
            </a:r>
            <a:r>
              <a:rPr lang="en-GB" dirty="0"/>
              <a:t> draws </a:t>
            </a:r>
            <a:r>
              <a:rPr lang="en-GB" dirty="0" err="1"/>
              <a:t>rhywun</a:t>
            </a:r>
            <a:r>
              <a:rPr lang="en-GB" dirty="0"/>
              <a:t> </a:t>
            </a:r>
            <a:r>
              <a:rPr lang="en-GB" dirty="0" err="1"/>
              <a:t>sy'n</a:t>
            </a:r>
            <a:r>
              <a:rPr lang="en-GB" dirty="0"/>
              <a:t> </a:t>
            </a:r>
            <a:r>
              <a:rPr lang="en-GB" dirty="0" err="1"/>
              <a:t>siarad</a:t>
            </a:r>
            <a:r>
              <a:rPr lang="en-GB" dirty="0"/>
              <a:t> </a:t>
            </a:r>
            <a:r>
              <a:rPr lang="en-GB" dirty="0" err="1"/>
              <a:t>â'ch</a:t>
            </a:r>
            <a:r>
              <a:rPr lang="en-GB" dirty="0"/>
              <a:t> </a:t>
            </a:r>
            <a:r>
              <a:rPr lang="en-GB" dirty="0" err="1"/>
              <a:t>profiad</a:t>
            </a:r>
            <a:r>
              <a:rPr lang="en-GB" dirty="0"/>
              <a:t>.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1526769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Mae </a:t>
            </a:r>
            <a:r>
              <a:rPr lang="en-GB" dirty="0" err="1"/>
              <a:t>mwy</a:t>
            </a:r>
            <a:r>
              <a:rPr lang="en-GB" dirty="0"/>
              <a:t> o </a:t>
            </a:r>
            <a:r>
              <a:rPr lang="en-GB" dirty="0" err="1"/>
              <a:t>wybodaeth</a:t>
            </a:r>
            <a:r>
              <a:rPr lang="en-GB" dirty="0"/>
              <a:t> </a:t>
            </a:r>
            <a:r>
              <a:rPr lang="en-GB" dirty="0" err="1"/>
              <a:t>yn</a:t>
            </a:r>
            <a:r>
              <a:rPr lang="en-GB" dirty="0"/>
              <a:t> y </a:t>
            </a:r>
            <a:r>
              <a:rPr lang="en-GB" dirty="0" err="1"/>
              <a:t>Pecyn</a:t>
            </a:r>
            <a:r>
              <a:rPr lang="en-GB" dirty="0"/>
              <a:t> </a:t>
            </a:r>
            <a:r>
              <a:rPr lang="en-GB" dirty="0" err="1"/>
              <a:t>Cymorth</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sy'n</a:t>
            </a:r>
            <a:r>
              <a:rPr lang="en-GB" dirty="0"/>
              <a:t> </a:t>
            </a:r>
            <a:r>
              <a:rPr lang="en-GB" dirty="0" err="1"/>
              <a:t>egluro</a:t>
            </a:r>
            <a:r>
              <a:rPr lang="en-GB" dirty="0"/>
              <a:t> </a:t>
            </a:r>
            <a:r>
              <a:rPr lang="en-GB" dirty="0" err="1"/>
              <a:t>pwysigrwydd</a:t>
            </a:r>
            <a:r>
              <a:rPr lang="en-GB" dirty="0"/>
              <a:t> </a:t>
            </a:r>
            <a:r>
              <a:rPr lang="en-GB" dirty="0" err="1"/>
              <a:t>Gwaith</a:t>
            </a:r>
            <a:r>
              <a:rPr lang="en-GB" dirty="0"/>
              <a:t> </a:t>
            </a:r>
            <a:r>
              <a:rPr lang="en-GB" dirty="0" err="1"/>
              <a:t>Taith</a:t>
            </a:r>
            <a:r>
              <a:rPr lang="en-GB" dirty="0"/>
              <a:t> </a:t>
            </a:r>
            <a:r>
              <a:rPr lang="en-GB" dirty="0" err="1"/>
              <a:t>Bywyd</a:t>
            </a:r>
            <a:r>
              <a:rPr lang="en-GB" dirty="0"/>
              <a:t> a </a:t>
            </a:r>
            <a:r>
              <a:rPr lang="en-GB" dirty="0" err="1"/>
              <a:t>sut</a:t>
            </a:r>
            <a:r>
              <a:rPr lang="en-GB" dirty="0"/>
              <a:t> y gall </a:t>
            </a:r>
            <a:r>
              <a:rPr lang="en-GB" dirty="0" err="1"/>
              <a:t>helpu</a:t>
            </a:r>
            <a:r>
              <a:rPr lang="en-GB" dirty="0"/>
              <a:t> plant. Mae </a:t>
            </a:r>
            <a:r>
              <a:rPr lang="en-GB" dirty="0" err="1"/>
              <a:t>hyn</a:t>
            </a:r>
            <a:r>
              <a:rPr lang="en-GB" dirty="0"/>
              <a:t> </a:t>
            </a:r>
            <a:r>
              <a:rPr lang="en-GB" dirty="0" err="1"/>
              <a:t>yn</a:t>
            </a:r>
            <a:r>
              <a:rPr lang="en-GB" dirty="0"/>
              <a:t> </a:t>
            </a:r>
            <a:r>
              <a:rPr lang="en-GB" dirty="0" err="1"/>
              <a:t>cynnwys</a:t>
            </a:r>
            <a:r>
              <a:rPr lang="en-GB" dirty="0"/>
              <a:t> </a:t>
            </a:r>
            <a:r>
              <a:rPr lang="en-GB" dirty="0" err="1"/>
              <a:t>adolygiad</a:t>
            </a:r>
            <a:r>
              <a:rPr lang="en-GB" dirty="0"/>
              <a:t> </a:t>
            </a:r>
            <a:r>
              <a:rPr lang="en-GB" dirty="0" err="1"/>
              <a:t>llenyddiaeth</a:t>
            </a:r>
            <a:r>
              <a:rPr lang="en-GB" dirty="0"/>
              <a:t> o </a:t>
            </a:r>
            <a:r>
              <a:rPr lang="en-GB" dirty="0" err="1"/>
              <a:t>Gwaith</a:t>
            </a:r>
            <a:r>
              <a:rPr lang="en-GB" dirty="0"/>
              <a:t> </a:t>
            </a:r>
            <a:r>
              <a:rPr lang="en-GB" dirty="0" err="1"/>
              <a:t>Taith</a:t>
            </a:r>
            <a:r>
              <a:rPr lang="en-GB" dirty="0"/>
              <a:t> </a:t>
            </a:r>
            <a:r>
              <a:rPr lang="en-GB" dirty="0" err="1"/>
              <a:t>Bywyd</a:t>
            </a:r>
            <a:r>
              <a:rPr lang="en-GB" dirty="0"/>
              <a:t>, y </a:t>
            </a:r>
            <a:r>
              <a:rPr lang="en-GB" dirty="0" err="1"/>
              <a:t>cyfeirir</a:t>
            </a:r>
            <a:r>
              <a:rPr lang="en-GB" dirty="0"/>
              <a:t> </a:t>
            </a:r>
            <a:r>
              <a:rPr lang="en-GB" dirty="0" err="1"/>
              <a:t>ato</a:t>
            </a:r>
            <a:r>
              <a:rPr lang="en-GB" dirty="0"/>
              <a:t> </a:t>
            </a:r>
            <a:r>
              <a:rPr lang="en-GB" dirty="0" err="1"/>
              <a:t>weithiau</a:t>
            </a:r>
            <a:r>
              <a:rPr lang="en-GB" dirty="0"/>
              <a:t> </a:t>
            </a:r>
            <a:r>
              <a:rPr lang="en-GB" dirty="0" err="1"/>
              <a:t>fel</a:t>
            </a:r>
            <a:r>
              <a:rPr lang="en-GB" dirty="0"/>
              <a:t> </a:t>
            </a:r>
            <a:r>
              <a:rPr lang="en-GB" dirty="0" err="1"/>
              <a:t>Gwaith</a:t>
            </a:r>
            <a:r>
              <a:rPr lang="en-GB" dirty="0"/>
              <a:t> </a:t>
            </a:r>
            <a:r>
              <a:rPr lang="en-GB" dirty="0" err="1"/>
              <a:t>Stori</a:t>
            </a:r>
            <a:r>
              <a:rPr lang="en-GB" dirty="0"/>
              <a:t> </a:t>
            </a:r>
            <a:r>
              <a:rPr lang="en-GB" dirty="0" err="1"/>
              <a:t>Bywyd</a:t>
            </a:r>
            <a:r>
              <a:rPr lang="en-GB" dirty="0"/>
              <a:t>. </a:t>
            </a:r>
          </a:p>
          <a:p>
            <a:endParaRPr lang="en-GB" dirty="0"/>
          </a:p>
          <a:p>
            <a:r>
              <a:rPr lang="en-GB" dirty="0" err="1"/>
              <a:t>Gellir</a:t>
            </a:r>
            <a:r>
              <a:rPr lang="en-GB" dirty="0"/>
              <a:t> </a:t>
            </a:r>
            <a:r>
              <a:rPr lang="en-GB" dirty="0" err="1"/>
              <a:t>cyrchu'r</a:t>
            </a:r>
            <a:r>
              <a:rPr lang="en-GB" dirty="0"/>
              <a:t> </a:t>
            </a:r>
            <a:r>
              <a:rPr lang="en-GB" dirty="0" err="1"/>
              <a:t>Pecyn</a:t>
            </a:r>
            <a:r>
              <a:rPr lang="en-GB" dirty="0"/>
              <a:t> </a:t>
            </a:r>
            <a:r>
              <a:rPr lang="en-GB" dirty="0" err="1"/>
              <a:t>Cymorth</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yn</a:t>
            </a:r>
            <a:r>
              <a:rPr lang="en-GB" dirty="0"/>
              <a:t> www.adoptcymru.com/life-journey</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3</a:t>
            </a:fld>
            <a:endParaRPr lang="en-GB"/>
          </a:p>
        </p:txBody>
      </p:sp>
    </p:spTree>
    <p:extLst>
      <p:ext uri="{BB962C8B-B14F-4D97-AF65-F5344CB8AC3E}">
        <p14:creationId xmlns:p14="http://schemas.microsoft.com/office/powerpoint/2010/main" val="1427286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Mae </a:t>
            </a:r>
            <a:r>
              <a:rPr lang="en-GB" dirty="0" err="1"/>
              <a:t>sgyrsiau</a:t>
            </a:r>
            <a:r>
              <a:rPr lang="en-GB" dirty="0"/>
              <a:t> </a:t>
            </a:r>
            <a:r>
              <a:rPr lang="en-GB" dirty="0" err="1"/>
              <a:t>Taith</a:t>
            </a:r>
            <a:r>
              <a:rPr lang="en-GB" dirty="0"/>
              <a:t> </a:t>
            </a:r>
            <a:r>
              <a:rPr lang="en-GB" dirty="0" err="1"/>
              <a:t>Bywyd</a:t>
            </a:r>
            <a:r>
              <a:rPr lang="en-GB" dirty="0"/>
              <a:t> </a:t>
            </a:r>
            <a:r>
              <a:rPr lang="en-GB" dirty="0" err="1"/>
              <a:t>yn</a:t>
            </a:r>
            <a:r>
              <a:rPr lang="en-GB" dirty="0"/>
              <a:t> </a:t>
            </a:r>
            <a:r>
              <a:rPr lang="en-GB" dirty="0" err="1"/>
              <a:t>hanfodol</a:t>
            </a:r>
            <a:r>
              <a:rPr lang="en-GB" dirty="0"/>
              <a:t> </a:t>
            </a:r>
            <a:r>
              <a:rPr lang="en-GB" dirty="0" err="1"/>
              <a:t>i</a:t>
            </a:r>
            <a:r>
              <a:rPr lang="en-GB" dirty="0"/>
              <a:t> les </a:t>
            </a:r>
            <a:r>
              <a:rPr lang="en-GB" dirty="0" err="1"/>
              <a:t>plentyn</a:t>
            </a:r>
            <a:r>
              <a:rPr lang="en-GB" dirty="0"/>
              <a:t> </a:t>
            </a:r>
            <a:r>
              <a:rPr lang="en-GB" dirty="0" err="1"/>
              <a:t>wedi’i</a:t>
            </a:r>
            <a:r>
              <a:rPr lang="en-GB" dirty="0"/>
              <a:t> </a:t>
            </a:r>
            <a:r>
              <a:rPr lang="en-GB" dirty="0" err="1"/>
              <a:t>fabwysiadu</a:t>
            </a:r>
            <a:r>
              <a:rPr lang="en-GB" dirty="0"/>
              <a:t>, </a:t>
            </a:r>
            <a:r>
              <a:rPr lang="en-GB" dirty="0" err="1"/>
              <a:t>ond</a:t>
            </a:r>
            <a:r>
              <a:rPr lang="en-GB" dirty="0"/>
              <a:t> gall y </a:t>
            </a:r>
            <a:r>
              <a:rPr lang="en-GB" dirty="0" err="1"/>
              <a:t>dasg</a:t>
            </a:r>
            <a:r>
              <a:rPr lang="en-GB" dirty="0"/>
              <a:t> hon </a:t>
            </a:r>
            <a:r>
              <a:rPr lang="en-GB" dirty="0" err="1"/>
              <a:t>ymddangos</a:t>
            </a:r>
            <a:r>
              <a:rPr lang="en-GB" dirty="0"/>
              <a:t> </a:t>
            </a:r>
            <a:r>
              <a:rPr lang="en-GB" dirty="0" err="1"/>
              <a:t>yn</a:t>
            </a:r>
            <a:r>
              <a:rPr lang="en-GB" dirty="0"/>
              <a:t> </a:t>
            </a:r>
            <a:r>
              <a:rPr lang="en-GB" dirty="0" err="1"/>
              <a:t>frawychus</a:t>
            </a:r>
            <a:r>
              <a:rPr lang="en-GB" dirty="0"/>
              <a:t> </a:t>
            </a:r>
            <a:r>
              <a:rPr lang="en-GB" dirty="0" err="1"/>
              <a:t>i</a:t>
            </a:r>
            <a:r>
              <a:rPr lang="en-GB" dirty="0"/>
              <a:t> </a:t>
            </a:r>
            <a:r>
              <a:rPr lang="en-GB" dirty="0" err="1"/>
              <a:t>rieni</a:t>
            </a:r>
            <a:r>
              <a:rPr lang="en-GB" dirty="0"/>
              <a:t> </a:t>
            </a:r>
            <a:r>
              <a:rPr lang="en-GB" dirty="0" err="1"/>
              <a:t>os</a:t>
            </a:r>
            <a:r>
              <a:rPr lang="en-GB" dirty="0"/>
              <a:t> </a:t>
            </a:r>
            <a:r>
              <a:rPr lang="en-GB" dirty="0" err="1"/>
              <a:t>nad</a:t>
            </a:r>
            <a:r>
              <a:rPr lang="en-GB" dirty="0"/>
              <a:t> </a:t>
            </a:r>
            <a:r>
              <a:rPr lang="en-GB" dirty="0" err="1"/>
              <a:t>ydynt</a:t>
            </a:r>
            <a:r>
              <a:rPr lang="en-GB" dirty="0"/>
              <a:t> </a:t>
            </a:r>
            <a:r>
              <a:rPr lang="en-GB" dirty="0" err="1"/>
              <a:t>yn</a:t>
            </a:r>
            <a:r>
              <a:rPr lang="en-GB" dirty="0"/>
              <a:t> </a:t>
            </a:r>
            <a:r>
              <a:rPr lang="en-GB" dirty="0" err="1"/>
              <a:t>teimlo</a:t>
            </a:r>
            <a:r>
              <a:rPr lang="en-GB" dirty="0"/>
              <a:t> bod </a:t>
            </a:r>
            <a:r>
              <a:rPr lang="en-GB" dirty="0" err="1"/>
              <a:t>ganddynt</a:t>
            </a:r>
            <a:r>
              <a:rPr lang="en-GB" dirty="0"/>
              <a:t> offer a </a:t>
            </a:r>
            <a:r>
              <a:rPr lang="en-GB" dirty="0" err="1"/>
              <a:t>chefnogaeth</a:t>
            </a:r>
            <a:r>
              <a:rPr lang="en-GB" dirty="0"/>
              <a:t> </a:t>
            </a:r>
            <a:r>
              <a:rPr lang="en-GB" dirty="0" err="1"/>
              <a:t>ddigonol</a:t>
            </a:r>
            <a:r>
              <a:rPr lang="en-GB" dirty="0"/>
              <a:t>.</a:t>
            </a:r>
          </a:p>
          <a:p>
            <a:endParaRPr lang="en-GB" dirty="0"/>
          </a:p>
          <a:p>
            <a:r>
              <a:rPr lang="en-GB" dirty="0" err="1"/>
              <a:t>Dyluniwyd</a:t>
            </a:r>
            <a:r>
              <a:rPr lang="en-GB" dirty="0"/>
              <a:t> </a:t>
            </a:r>
            <a:r>
              <a:rPr lang="en-GB" dirty="0" err="1"/>
              <a:t>Canllaw</a:t>
            </a:r>
            <a:r>
              <a:rPr lang="en-GB" dirty="0"/>
              <a:t> </a:t>
            </a:r>
            <a:r>
              <a:rPr lang="en-GB" dirty="0" err="1"/>
              <a:t>Arfer</a:t>
            </a:r>
            <a:r>
              <a:rPr lang="en-GB" dirty="0"/>
              <a:t> Da </a:t>
            </a:r>
            <a:r>
              <a:rPr lang="en-GB" dirty="0" err="1"/>
              <a:t>Gwaith</a:t>
            </a:r>
            <a:r>
              <a:rPr lang="en-GB" dirty="0"/>
              <a:t> a </a:t>
            </a:r>
            <a:r>
              <a:rPr lang="en-GB" dirty="0" err="1"/>
              <a:t>Phecyn</a:t>
            </a:r>
            <a:r>
              <a:rPr lang="en-GB" dirty="0"/>
              <a:t> </a:t>
            </a:r>
            <a:r>
              <a:rPr lang="en-GB" dirty="0" err="1"/>
              <a:t>Cymorth</a:t>
            </a:r>
            <a:r>
              <a:rPr lang="en-GB" dirty="0"/>
              <a:t> </a:t>
            </a:r>
            <a:r>
              <a:rPr lang="en-GB" dirty="0" err="1"/>
              <a:t>Taith</a:t>
            </a:r>
            <a:r>
              <a:rPr lang="en-GB" dirty="0"/>
              <a:t> </a:t>
            </a:r>
            <a:r>
              <a:rPr lang="en-GB" dirty="0" err="1"/>
              <a:t>Gwaith</a:t>
            </a:r>
            <a:r>
              <a:rPr lang="en-GB" dirty="0"/>
              <a:t> </a:t>
            </a:r>
            <a:r>
              <a:rPr lang="en-GB" dirty="0" err="1"/>
              <a:t>Bywyd</a:t>
            </a:r>
            <a:r>
              <a:rPr lang="en-GB" dirty="0"/>
              <a:t> y </a:t>
            </a:r>
            <a:r>
              <a:rPr lang="en-GB" dirty="0" err="1"/>
              <a:t>Gwasanaeth</a:t>
            </a:r>
            <a:r>
              <a:rPr lang="en-GB" dirty="0"/>
              <a:t> </a:t>
            </a:r>
            <a:r>
              <a:rPr lang="en-GB" dirty="0" err="1"/>
              <a:t>Mabwysiadu</a:t>
            </a:r>
            <a:r>
              <a:rPr lang="en-GB" dirty="0"/>
              <a:t> </a:t>
            </a:r>
            <a:r>
              <a:rPr lang="en-GB" dirty="0" err="1"/>
              <a:t>Cenedlaethol</a:t>
            </a:r>
            <a:r>
              <a:rPr lang="en-GB" dirty="0"/>
              <a:t> </a:t>
            </a:r>
            <a:r>
              <a:rPr lang="en-GB" dirty="0" err="1"/>
              <a:t>i</a:t>
            </a:r>
            <a:r>
              <a:rPr lang="en-GB" dirty="0"/>
              <a:t> </a:t>
            </a:r>
            <a:r>
              <a:rPr lang="en-GB" dirty="0" err="1"/>
              <a:t>gefnogi</a:t>
            </a:r>
            <a:r>
              <a:rPr lang="en-GB" dirty="0"/>
              <a:t> </a:t>
            </a:r>
            <a:r>
              <a:rPr lang="en-GB" dirty="0" err="1"/>
              <a:t>teuluoedd</a:t>
            </a:r>
            <a:r>
              <a:rPr lang="en-GB" dirty="0"/>
              <a:t> ac </a:t>
            </a:r>
            <a:r>
              <a:rPr lang="en-GB" dirty="0" err="1"/>
              <a:t>i</a:t>
            </a:r>
            <a:r>
              <a:rPr lang="en-GB" dirty="0"/>
              <a:t> </a:t>
            </a:r>
            <a:r>
              <a:rPr lang="en-GB" dirty="0" err="1"/>
              <a:t>roi</a:t>
            </a:r>
            <a:r>
              <a:rPr lang="en-GB" dirty="0"/>
              <a:t> </a:t>
            </a:r>
            <a:r>
              <a:rPr lang="en-GB" dirty="0" err="1"/>
              <a:t>gwybod</a:t>
            </a:r>
            <a:r>
              <a:rPr lang="en-GB" dirty="0"/>
              <a:t> </a:t>
            </a:r>
            <a:r>
              <a:rPr lang="en-GB" dirty="0" err="1"/>
              <a:t>iddyn</a:t>
            </a:r>
            <a:r>
              <a:rPr lang="en-GB" dirty="0"/>
              <a:t> </a:t>
            </a:r>
            <a:r>
              <a:rPr lang="en-GB" dirty="0" err="1"/>
              <a:t>nhw</a:t>
            </a:r>
            <a:r>
              <a:rPr lang="en-GB" dirty="0"/>
              <a:t> </a:t>
            </a:r>
            <a:r>
              <a:rPr lang="en-GB" dirty="0" err="1"/>
              <a:t>beth</a:t>
            </a:r>
            <a:r>
              <a:rPr lang="en-GB" dirty="0"/>
              <a:t> y </a:t>
            </a:r>
            <a:r>
              <a:rPr lang="en-GB" dirty="0" err="1"/>
              <a:t>gallan</a:t>
            </a:r>
            <a:r>
              <a:rPr lang="en-GB" dirty="0"/>
              <a:t> </a:t>
            </a:r>
            <a:r>
              <a:rPr lang="en-GB" dirty="0" err="1"/>
              <a:t>nhw</a:t>
            </a:r>
            <a:r>
              <a:rPr lang="en-GB" dirty="0"/>
              <a:t> </a:t>
            </a:r>
            <a:r>
              <a:rPr lang="en-GB" dirty="0" err="1"/>
              <a:t>ei</a:t>
            </a:r>
            <a:r>
              <a:rPr lang="en-GB" dirty="0"/>
              <a:t> </a:t>
            </a:r>
            <a:r>
              <a:rPr lang="en-GB" dirty="0" err="1"/>
              <a:t>ddisgwyl</a:t>
            </a:r>
            <a:r>
              <a:rPr lang="en-GB" dirty="0"/>
              <a:t> </a:t>
            </a:r>
            <a:r>
              <a:rPr lang="en-GB" dirty="0" err="1"/>
              <a:t>gan</a:t>
            </a:r>
            <a:r>
              <a:rPr lang="en-GB" dirty="0"/>
              <a:t> </a:t>
            </a:r>
            <a:r>
              <a:rPr lang="en-GB" dirty="0" err="1"/>
              <a:t>Weithwyr</a:t>
            </a:r>
            <a:r>
              <a:rPr lang="en-GB" dirty="0"/>
              <a:t> </a:t>
            </a:r>
            <a:r>
              <a:rPr lang="en-GB" dirty="0" err="1"/>
              <a:t>Cymdeithasol</a:t>
            </a:r>
            <a:r>
              <a:rPr lang="en-GB" dirty="0"/>
              <a:t> o ran </a:t>
            </a:r>
            <a:r>
              <a:rPr lang="en-GB" dirty="0" err="1"/>
              <a:t>gwybodaeth</a:t>
            </a:r>
            <a:r>
              <a:rPr lang="en-GB" dirty="0"/>
              <a:t> a </a:t>
            </a:r>
            <a:r>
              <a:rPr lang="en-GB" dirty="0" err="1"/>
              <a:t>chefnogaeth</a:t>
            </a:r>
            <a:r>
              <a:rPr lang="en-GB" dirty="0"/>
              <a:t> </a:t>
            </a:r>
            <a:r>
              <a:rPr lang="en-GB" dirty="0" err="1"/>
              <a:t>Gwaith</a:t>
            </a:r>
            <a:r>
              <a:rPr lang="en-GB" dirty="0"/>
              <a:t> </a:t>
            </a:r>
            <a:r>
              <a:rPr lang="en-GB" dirty="0" err="1"/>
              <a:t>Taith</a:t>
            </a:r>
            <a:r>
              <a:rPr lang="en-GB" dirty="0"/>
              <a:t> </a:t>
            </a:r>
            <a:r>
              <a:rPr lang="en-GB" dirty="0" err="1"/>
              <a:t>Bywyd</a:t>
            </a:r>
            <a:r>
              <a:rPr lang="en-GB" dirty="0"/>
              <a:t>, felly </a:t>
            </a:r>
            <a:r>
              <a:rPr lang="en-GB" dirty="0" err="1"/>
              <a:t>edrychwch</a:t>
            </a:r>
            <a:r>
              <a:rPr lang="en-GB" dirty="0"/>
              <a:t> </a:t>
            </a:r>
            <a:r>
              <a:rPr lang="en-GB" dirty="0" err="1"/>
              <a:t>arno</a:t>
            </a:r>
            <a:r>
              <a:rPr lang="en-GB" dirty="0"/>
              <a:t>.  Gall </a:t>
            </a:r>
            <a:r>
              <a:rPr lang="en-GB" dirty="0" err="1"/>
              <a:t>hefyd</a:t>
            </a:r>
            <a:r>
              <a:rPr lang="en-GB" dirty="0"/>
              <a:t> </a:t>
            </a:r>
            <a:r>
              <a:rPr lang="en-GB" dirty="0" err="1"/>
              <a:t>fod</a:t>
            </a:r>
            <a:r>
              <a:rPr lang="en-GB" dirty="0"/>
              <a:t> </a:t>
            </a:r>
            <a:r>
              <a:rPr lang="en-GB" dirty="0" err="1"/>
              <a:t>yn</a:t>
            </a:r>
            <a:r>
              <a:rPr lang="en-GB" dirty="0"/>
              <a:t> </a:t>
            </a:r>
            <a:r>
              <a:rPr lang="en-GB" dirty="0" err="1"/>
              <a:t>ddefnyddiol</a:t>
            </a:r>
            <a:r>
              <a:rPr lang="en-GB" dirty="0"/>
              <a:t> </a:t>
            </a:r>
            <a:r>
              <a:rPr lang="en-GB" dirty="0" err="1"/>
              <a:t>trafod</a:t>
            </a:r>
            <a:r>
              <a:rPr lang="en-GB" dirty="0"/>
              <a:t> </a:t>
            </a:r>
            <a:r>
              <a:rPr lang="en-GB" dirty="0" err="1"/>
              <a:t>unrhyw</a:t>
            </a:r>
            <a:r>
              <a:rPr lang="en-GB" dirty="0"/>
              <a:t> </a:t>
            </a:r>
            <a:r>
              <a:rPr lang="en-GB" dirty="0" err="1"/>
              <a:t>bryderon</a:t>
            </a:r>
            <a:r>
              <a:rPr lang="en-GB" dirty="0"/>
              <a:t> </a:t>
            </a:r>
            <a:r>
              <a:rPr lang="en-GB" dirty="0" err="1"/>
              <a:t>sydd</a:t>
            </a:r>
            <a:r>
              <a:rPr lang="en-GB" dirty="0"/>
              <a:t> </a:t>
            </a:r>
            <a:r>
              <a:rPr lang="en-GB" dirty="0" err="1"/>
              <a:t>gennych</a:t>
            </a:r>
            <a:r>
              <a:rPr lang="en-GB" dirty="0"/>
              <a:t> </a:t>
            </a:r>
            <a:r>
              <a:rPr lang="en-GB" dirty="0" err="1"/>
              <a:t>gyda'r</a:t>
            </a:r>
            <a:r>
              <a:rPr lang="en-GB" dirty="0"/>
              <a:t> </a:t>
            </a:r>
            <a:r>
              <a:rPr lang="en-GB" dirty="0" err="1"/>
              <a:t>gwasanaeth</a:t>
            </a:r>
            <a:r>
              <a:rPr lang="en-GB" dirty="0"/>
              <a:t> </a:t>
            </a:r>
            <a:r>
              <a:rPr lang="en-GB" dirty="0" err="1"/>
              <a:t>mabwysiadu</a:t>
            </a:r>
            <a:r>
              <a:rPr lang="en-GB" dirty="0"/>
              <a:t> ac, </a:t>
            </a:r>
            <a:r>
              <a:rPr lang="en-GB" dirty="0" err="1"/>
              <a:t>os</a:t>
            </a:r>
            <a:r>
              <a:rPr lang="en-GB" dirty="0"/>
              <a:t> </a:t>
            </a:r>
            <a:r>
              <a:rPr lang="en-GB" dirty="0" err="1"/>
              <a:t>yn</a:t>
            </a:r>
            <a:r>
              <a:rPr lang="en-GB" dirty="0"/>
              <a:t> </a:t>
            </a:r>
            <a:r>
              <a:rPr lang="en-GB" dirty="0" err="1"/>
              <a:t>bosibl</a:t>
            </a:r>
            <a:r>
              <a:rPr lang="en-GB" dirty="0"/>
              <a:t>, </a:t>
            </a:r>
            <a:r>
              <a:rPr lang="en-GB" dirty="0" err="1"/>
              <a:t>mabwysiadwyr</a:t>
            </a:r>
            <a:r>
              <a:rPr lang="en-GB" dirty="0"/>
              <a:t> </a:t>
            </a:r>
            <a:r>
              <a:rPr lang="en-GB" dirty="0" err="1"/>
              <a:t>eraill</a:t>
            </a:r>
            <a:r>
              <a:rPr lang="en-GB" dirty="0"/>
              <a:t>.  </a:t>
            </a:r>
            <a:r>
              <a:rPr lang="en-GB" dirty="0" err="1"/>
              <a:t>Mae'n</a:t>
            </a:r>
            <a:r>
              <a:rPr lang="en-GB" dirty="0"/>
              <a:t> </a:t>
            </a:r>
            <a:r>
              <a:rPr lang="en-GB" dirty="0" err="1"/>
              <a:t>wirioneddol</a:t>
            </a:r>
            <a:r>
              <a:rPr lang="en-GB" dirty="0"/>
              <a:t> </a:t>
            </a:r>
            <a:r>
              <a:rPr lang="en-GB" dirty="0" err="1"/>
              <a:t>gyffredin</a:t>
            </a:r>
            <a:r>
              <a:rPr lang="en-GB" dirty="0"/>
              <a:t> </a:t>
            </a:r>
            <a:r>
              <a:rPr lang="en-GB" dirty="0" err="1"/>
              <a:t>i</a:t>
            </a:r>
            <a:r>
              <a:rPr lang="en-GB" dirty="0"/>
              <a:t> </a:t>
            </a:r>
            <a:r>
              <a:rPr lang="en-GB" dirty="0" err="1"/>
              <a:t>bobl</a:t>
            </a:r>
            <a:r>
              <a:rPr lang="en-GB" dirty="0"/>
              <a:t> </a:t>
            </a:r>
            <a:r>
              <a:rPr lang="en-GB" dirty="0" err="1"/>
              <a:t>deimlo'n</a:t>
            </a:r>
            <a:r>
              <a:rPr lang="en-GB" dirty="0"/>
              <a:t> </a:t>
            </a:r>
            <a:r>
              <a:rPr lang="en-GB" dirty="0" err="1"/>
              <a:t>bryderus</a:t>
            </a:r>
            <a:r>
              <a:rPr lang="en-GB" dirty="0"/>
              <a:t> am </a:t>
            </a:r>
            <a:r>
              <a:rPr lang="en-GB" dirty="0" err="1"/>
              <a:t>wneud</a:t>
            </a:r>
            <a:r>
              <a:rPr lang="en-GB" dirty="0"/>
              <a:t> </a:t>
            </a:r>
            <a:r>
              <a:rPr lang="en-GB" dirty="0" err="1"/>
              <a:t>hyn</a:t>
            </a:r>
            <a:r>
              <a:rPr lang="en-GB" dirty="0"/>
              <a:t> </a:t>
            </a:r>
            <a:r>
              <a:rPr lang="en-GB" dirty="0" err="1"/>
              <a:t>wrth</a:t>
            </a:r>
            <a:r>
              <a:rPr lang="en-GB" dirty="0"/>
              <a:t> </a:t>
            </a:r>
            <a:r>
              <a:rPr lang="en-GB" dirty="0" err="1"/>
              <a:t>feddwl</a:t>
            </a:r>
            <a:r>
              <a:rPr lang="en-GB" dirty="0"/>
              <a:t> </a:t>
            </a:r>
            <a:r>
              <a:rPr lang="en-GB" dirty="0" err="1"/>
              <a:t>amdano</a:t>
            </a:r>
            <a:r>
              <a:rPr lang="en-GB" dirty="0"/>
              <a:t>, </a:t>
            </a:r>
            <a:r>
              <a:rPr lang="en-GB" dirty="0" err="1"/>
              <a:t>ond</a:t>
            </a:r>
            <a:r>
              <a:rPr lang="en-GB" dirty="0"/>
              <a:t> </a:t>
            </a:r>
            <a:r>
              <a:rPr lang="en-GB" dirty="0" err="1"/>
              <a:t>mae'r</a:t>
            </a:r>
            <a:r>
              <a:rPr lang="en-GB" dirty="0"/>
              <a:t> </a:t>
            </a:r>
            <a:r>
              <a:rPr lang="en-GB" dirty="0" err="1"/>
              <a:t>rhan</a:t>
            </a:r>
            <a:r>
              <a:rPr lang="en-GB" dirty="0"/>
              <a:t> </a:t>
            </a:r>
            <a:r>
              <a:rPr lang="en-GB" dirty="0" err="1"/>
              <a:t>fwyaf</a:t>
            </a:r>
            <a:r>
              <a:rPr lang="en-GB" dirty="0"/>
              <a:t> o </a:t>
            </a:r>
            <a:r>
              <a:rPr lang="en-GB" dirty="0" err="1"/>
              <a:t>fabwysiadwyr</a:t>
            </a:r>
            <a:r>
              <a:rPr lang="en-GB" dirty="0"/>
              <a:t> </a:t>
            </a:r>
            <a:r>
              <a:rPr lang="en-GB" dirty="0" err="1"/>
              <a:t>yn</a:t>
            </a:r>
            <a:r>
              <a:rPr lang="en-GB" dirty="0"/>
              <a:t> </a:t>
            </a:r>
            <a:r>
              <a:rPr lang="en-GB" dirty="0" err="1"/>
              <a:t>canfod</a:t>
            </a:r>
            <a:r>
              <a:rPr lang="en-GB" dirty="0"/>
              <a:t> </a:t>
            </a:r>
            <a:r>
              <a:rPr lang="en-GB" dirty="0" err="1"/>
              <a:t>ei</a:t>
            </a:r>
            <a:r>
              <a:rPr lang="en-GB" dirty="0"/>
              <a:t> </a:t>
            </a:r>
            <a:r>
              <a:rPr lang="en-GB" dirty="0" err="1"/>
              <a:t>fod</a:t>
            </a:r>
            <a:r>
              <a:rPr lang="en-GB" dirty="0"/>
              <a:t> </a:t>
            </a:r>
            <a:r>
              <a:rPr lang="en-GB" dirty="0" err="1"/>
              <a:t>yn</a:t>
            </a:r>
            <a:r>
              <a:rPr lang="en-GB" dirty="0"/>
              <a:t> </a:t>
            </a:r>
            <a:r>
              <a:rPr lang="en-GB" dirty="0" err="1"/>
              <a:t>dod</a:t>
            </a:r>
            <a:r>
              <a:rPr lang="en-GB" dirty="0"/>
              <a:t> </a:t>
            </a:r>
            <a:r>
              <a:rPr lang="en-GB" dirty="0" err="1"/>
              <a:t>yn</a:t>
            </a:r>
            <a:r>
              <a:rPr lang="en-GB" dirty="0"/>
              <a:t> </a:t>
            </a:r>
            <a:r>
              <a:rPr lang="en-GB" dirty="0" err="1"/>
              <a:t>ddimensiwn</a:t>
            </a:r>
            <a:r>
              <a:rPr lang="en-GB" dirty="0"/>
              <a:t> </a:t>
            </a:r>
            <a:r>
              <a:rPr lang="en-GB" dirty="0" err="1"/>
              <a:t>arall</a:t>
            </a:r>
            <a:r>
              <a:rPr lang="en-GB" dirty="0"/>
              <a:t> </a:t>
            </a:r>
            <a:r>
              <a:rPr lang="en-GB" dirty="0" err="1"/>
              <a:t>o'u</a:t>
            </a:r>
            <a:r>
              <a:rPr lang="en-GB" dirty="0"/>
              <a:t> </a:t>
            </a:r>
            <a:r>
              <a:rPr lang="en-GB" dirty="0" err="1"/>
              <a:t>rhianta</a:t>
            </a:r>
            <a:r>
              <a:rPr lang="en-GB" dirty="0"/>
              <a:t>. </a:t>
            </a:r>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3336292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Mae'r</a:t>
            </a:r>
            <a:r>
              <a:rPr lang="en-GB" dirty="0"/>
              <a:t> </a:t>
            </a:r>
            <a:r>
              <a:rPr lang="en-GB" dirty="0" err="1"/>
              <a:t>termau</a:t>
            </a:r>
            <a:r>
              <a:rPr lang="en-GB" dirty="0"/>
              <a:t> </a:t>
            </a:r>
            <a:r>
              <a:rPr lang="en-GB" dirty="0" err="1"/>
              <a:t>Stori</a:t>
            </a:r>
            <a:r>
              <a:rPr lang="en-GB" dirty="0"/>
              <a:t> </a:t>
            </a:r>
            <a:r>
              <a:rPr lang="en-GB" dirty="0" err="1"/>
              <a:t>Bywyd</a:t>
            </a:r>
            <a:r>
              <a:rPr lang="en-GB" dirty="0"/>
              <a:t> a </a:t>
            </a:r>
            <a:r>
              <a:rPr lang="en-GB" dirty="0" err="1"/>
              <a:t>Taith</a:t>
            </a:r>
            <a:r>
              <a:rPr lang="en-GB" dirty="0"/>
              <a:t> </a:t>
            </a:r>
            <a:r>
              <a:rPr lang="en-GB" dirty="0" err="1"/>
              <a:t>Bywyd</a:t>
            </a:r>
            <a:r>
              <a:rPr lang="en-GB" dirty="0"/>
              <a:t> </a:t>
            </a:r>
            <a:r>
              <a:rPr lang="en-GB" dirty="0" err="1"/>
              <a:t>yn</a:t>
            </a:r>
            <a:r>
              <a:rPr lang="en-GB" dirty="0"/>
              <a:t> </a:t>
            </a:r>
            <a:r>
              <a:rPr lang="en-GB" dirty="0" err="1"/>
              <a:t>aml</a:t>
            </a:r>
            <a:r>
              <a:rPr lang="en-GB" dirty="0"/>
              <a:t> </a:t>
            </a:r>
            <a:r>
              <a:rPr lang="en-GB" dirty="0" err="1"/>
              <a:t>yn</a:t>
            </a:r>
            <a:r>
              <a:rPr lang="en-GB" dirty="0"/>
              <a:t> </a:t>
            </a:r>
            <a:r>
              <a:rPr lang="en-GB" dirty="0" err="1"/>
              <a:t>cael</a:t>
            </a:r>
            <a:r>
              <a:rPr lang="en-GB" dirty="0"/>
              <a:t> </a:t>
            </a:r>
            <a:r>
              <a:rPr lang="en-GB" dirty="0" err="1"/>
              <a:t>eu</a:t>
            </a:r>
            <a:r>
              <a:rPr lang="en-GB" dirty="0"/>
              <a:t> </a:t>
            </a:r>
            <a:r>
              <a:rPr lang="en-GB" dirty="0" err="1"/>
              <a:t>defnyddio'n</a:t>
            </a:r>
            <a:r>
              <a:rPr lang="en-GB" dirty="0"/>
              <a:t> </a:t>
            </a:r>
            <a:r>
              <a:rPr lang="en-GB" dirty="0" err="1"/>
              <a:t>gyfnewidiol</a:t>
            </a:r>
            <a:r>
              <a:rPr lang="en-GB" dirty="0"/>
              <a:t>.</a:t>
            </a:r>
          </a:p>
          <a:p>
            <a:endParaRPr lang="en-GB" dirty="0"/>
          </a:p>
          <a:p>
            <a:r>
              <a:rPr lang="en-GB" dirty="0" err="1"/>
              <a:t>Yn</a:t>
            </a:r>
            <a:r>
              <a:rPr lang="en-GB" dirty="0"/>
              <a:t> </a:t>
            </a:r>
            <a:r>
              <a:rPr lang="en-GB" dirty="0" err="1"/>
              <a:t>gyffredinol</a:t>
            </a:r>
            <a:r>
              <a:rPr lang="en-GB" dirty="0"/>
              <a:t> </a:t>
            </a:r>
            <a:r>
              <a:rPr lang="en-GB" dirty="0" err="1"/>
              <a:t>mae’n</a:t>
            </a:r>
            <a:r>
              <a:rPr lang="en-GB" dirty="0"/>
              <a:t> </a:t>
            </a:r>
            <a:r>
              <a:rPr lang="en-GB" dirty="0" err="1"/>
              <a:t>cael</a:t>
            </a:r>
            <a:r>
              <a:rPr lang="en-GB" dirty="0"/>
              <a:t> </a:t>
            </a:r>
            <a:r>
              <a:rPr lang="en-GB" dirty="0" err="1"/>
              <a:t>ei</a:t>
            </a:r>
            <a:r>
              <a:rPr lang="en-GB" dirty="0"/>
              <a:t> </a:t>
            </a:r>
            <a:r>
              <a:rPr lang="en-GB" dirty="0" err="1"/>
              <a:t>dderbyn</a:t>
            </a:r>
            <a:r>
              <a:rPr lang="en-GB" dirty="0"/>
              <a:t> bod bob </a:t>
            </a:r>
            <a:r>
              <a:rPr lang="en-GB" dirty="0" err="1"/>
              <a:t>plentyn</a:t>
            </a:r>
            <a:r>
              <a:rPr lang="en-GB" dirty="0"/>
              <a:t> </a:t>
            </a:r>
            <a:r>
              <a:rPr lang="en-GB" dirty="0" err="1"/>
              <a:t>nad</a:t>
            </a:r>
            <a:r>
              <a:rPr lang="en-GB" dirty="0"/>
              <a:t> </a:t>
            </a:r>
            <a:r>
              <a:rPr lang="en-GB" dirty="0" err="1"/>
              <a:t>yw</a:t>
            </a:r>
            <a:r>
              <a:rPr lang="en-GB" dirty="0"/>
              <a:t> </a:t>
            </a:r>
            <a:r>
              <a:rPr lang="en-GB" dirty="0" err="1"/>
              <a:t>eu</a:t>
            </a:r>
            <a:r>
              <a:rPr lang="en-GB" dirty="0"/>
              <a:t> </a:t>
            </a:r>
            <a:r>
              <a:rPr lang="en-GB" dirty="0" err="1"/>
              <a:t>teulu</a:t>
            </a:r>
            <a:r>
              <a:rPr lang="en-GB" dirty="0"/>
              <a:t> </a:t>
            </a:r>
            <a:r>
              <a:rPr lang="en-GB" dirty="0" err="1"/>
              <a:t>biolegol</a:t>
            </a:r>
            <a:r>
              <a:rPr lang="en-GB" dirty="0"/>
              <a:t> </a:t>
            </a:r>
            <a:r>
              <a:rPr lang="en-GB" dirty="0" err="1"/>
              <a:t>yn</a:t>
            </a:r>
            <a:r>
              <a:rPr lang="en-GB" dirty="0"/>
              <a:t> </a:t>
            </a:r>
            <a:r>
              <a:rPr lang="en-GB" dirty="0" err="1"/>
              <a:t>gallu</a:t>
            </a:r>
            <a:r>
              <a:rPr lang="en-GB" dirty="0"/>
              <a:t> </a:t>
            </a:r>
            <a:r>
              <a:rPr lang="en-GB" dirty="0" err="1"/>
              <a:t>gofalu</a:t>
            </a:r>
            <a:r>
              <a:rPr lang="en-GB" dirty="0"/>
              <a:t> </a:t>
            </a:r>
            <a:r>
              <a:rPr lang="en-GB" dirty="0" err="1"/>
              <a:t>amdanyn</a:t>
            </a:r>
            <a:r>
              <a:rPr lang="en-GB" dirty="0"/>
              <a:t> </a:t>
            </a:r>
            <a:r>
              <a:rPr lang="en-GB" dirty="0" err="1"/>
              <a:t>nhw</a:t>
            </a:r>
            <a:r>
              <a:rPr lang="en-GB" dirty="0"/>
              <a:t> </a:t>
            </a:r>
            <a:r>
              <a:rPr lang="en-GB" dirty="0" err="1"/>
              <a:t>angen</a:t>
            </a:r>
            <a:r>
              <a:rPr lang="en-GB" dirty="0"/>
              <a:t> </a:t>
            </a:r>
            <a:r>
              <a:rPr lang="en-GB" dirty="0" err="1"/>
              <a:t>meddu</a:t>
            </a:r>
            <a:r>
              <a:rPr lang="en-GB" dirty="0"/>
              <a:t> </a:t>
            </a:r>
            <a:r>
              <a:rPr lang="en-GB" dirty="0" err="1"/>
              <a:t>ar</a:t>
            </a:r>
            <a:r>
              <a:rPr lang="en-GB" dirty="0"/>
              <a:t> </a:t>
            </a:r>
            <a:r>
              <a:rPr lang="en-GB" dirty="0" err="1"/>
              <a:t>ddealltwriaeth</a:t>
            </a:r>
            <a:r>
              <a:rPr lang="en-GB" dirty="0"/>
              <a:t> </a:t>
            </a:r>
            <a:r>
              <a:rPr lang="en-GB" dirty="0" err="1"/>
              <a:t>o'u</a:t>
            </a:r>
            <a:r>
              <a:rPr lang="en-GB" dirty="0"/>
              <a:t> </a:t>
            </a:r>
            <a:r>
              <a:rPr lang="en-GB" dirty="0" err="1"/>
              <a:t>hanes</a:t>
            </a:r>
            <a:r>
              <a:rPr lang="en-GB" dirty="0"/>
              <a:t> </a:t>
            </a:r>
            <a:r>
              <a:rPr lang="en-GB" dirty="0" err="1"/>
              <a:t>teuluol</a:t>
            </a:r>
            <a:r>
              <a:rPr lang="en-GB" dirty="0"/>
              <a:t> ac </a:t>
            </a:r>
            <a:r>
              <a:rPr lang="en-GB" dirty="0" err="1"/>
              <a:t>o'u</a:t>
            </a:r>
            <a:r>
              <a:rPr lang="en-GB" dirty="0"/>
              <a:t> </a:t>
            </a:r>
            <a:r>
              <a:rPr lang="en-GB" dirty="0" err="1"/>
              <a:t>taith</a:t>
            </a:r>
            <a:r>
              <a:rPr lang="en-GB" dirty="0"/>
              <a:t> </a:t>
            </a:r>
            <a:r>
              <a:rPr lang="en-GB" dirty="0" err="1"/>
              <a:t>unigryw</a:t>
            </a:r>
            <a:r>
              <a:rPr lang="en-GB" dirty="0"/>
              <a:t>.  Mae </a:t>
            </a:r>
            <a:r>
              <a:rPr lang="en-GB" dirty="0" err="1"/>
              <a:t>Gwaith</a:t>
            </a:r>
            <a:r>
              <a:rPr lang="en-GB" dirty="0"/>
              <a:t> </a:t>
            </a:r>
            <a:r>
              <a:rPr lang="en-GB" dirty="0" err="1"/>
              <a:t>Taith</a:t>
            </a:r>
            <a:r>
              <a:rPr lang="en-GB" dirty="0"/>
              <a:t> </a:t>
            </a:r>
            <a:r>
              <a:rPr lang="en-GB" dirty="0" err="1"/>
              <a:t>Bywyd</a:t>
            </a:r>
            <a:r>
              <a:rPr lang="en-GB" dirty="0"/>
              <a:t> </a:t>
            </a:r>
            <a:r>
              <a:rPr lang="en-GB" dirty="0" err="1"/>
              <a:t>wedi'i</a:t>
            </a:r>
            <a:r>
              <a:rPr lang="en-GB" dirty="0"/>
              <a:t> </a:t>
            </a:r>
            <a:r>
              <a:rPr lang="en-GB" dirty="0" err="1"/>
              <a:t>gynllunio</a:t>
            </a:r>
            <a:r>
              <a:rPr lang="en-GB" dirty="0"/>
              <a:t> </a:t>
            </a:r>
            <a:r>
              <a:rPr lang="en-GB" dirty="0" err="1"/>
              <a:t>i</a:t>
            </a:r>
            <a:r>
              <a:rPr lang="en-GB" dirty="0"/>
              <a:t> </a:t>
            </a:r>
            <a:r>
              <a:rPr lang="en-GB" dirty="0" err="1"/>
              <a:t>helpu</a:t>
            </a:r>
            <a:r>
              <a:rPr lang="en-GB" dirty="0"/>
              <a:t> </a:t>
            </a:r>
            <a:r>
              <a:rPr lang="en-GB" dirty="0" err="1"/>
              <a:t>plentyn</a:t>
            </a:r>
            <a:r>
              <a:rPr lang="en-GB" dirty="0"/>
              <a:t> </a:t>
            </a:r>
            <a:r>
              <a:rPr lang="en-GB" dirty="0" err="1"/>
              <a:t>i</a:t>
            </a:r>
            <a:r>
              <a:rPr lang="en-GB" dirty="0"/>
              <a:t> </a:t>
            </a:r>
            <a:r>
              <a:rPr lang="en-GB" dirty="0" err="1"/>
              <a:t>wneud</a:t>
            </a:r>
            <a:r>
              <a:rPr lang="en-GB" dirty="0"/>
              <a:t> </a:t>
            </a:r>
            <a:r>
              <a:rPr lang="en-GB" dirty="0" err="1"/>
              <a:t>synnwyr</a:t>
            </a:r>
            <a:r>
              <a:rPr lang="en-GB" dirty="0"/>
              <a:t> </a:t>
            </a:r>
            <a:r>
              <a:rPr lang="en-GB" dirty="0" err="1"/>
              <a:t>o'i</a:t>
            </a:r>
            <a:r>
              <a:rPr lang="en-GB" dirty="0"/>
              <a:t> </a:t>
            </a:r>
            <a:r>
              <a:rPr lang="en-GB" dirty="0" err="1"/>
              <a:t>orffennol</a:t>
            </a:r>
            <a:r>
              <a:rPr lang="en-GB" dirty="0"/>
              <a:t> a </a:t>
            </a:r>
            <a:r>
              <a:rPr lang="en-GB" dirty="0" err="1"/>
              <a:t>deall</a:t>
            </a:r>
            <a:r>
              <a:rPr lang="en-GB" dirty="0"/>
              <a:t> </a:t>
            </a:r>
            <a:r>
              <a:rPr lang="en-GB" dirty="0" err="1"/>
              <a:t>ei</a:t>
            </a:r>
            <a:r>
              <a:rPr lang="en-GB" dirty="0"/>
              <a:t> </a:t>
            </a:r>
            <a:r>
              <a:rPr lang="en-GB" dirty="0" err="1"/>
              <a:t>sefyllfa</a:t>
            </a:r>
            <a:r>
              <a:rPr lang="en-GB" dirty="0"/>
              <a:t> </a:t>
            </a:r>
            <a:r>
              <a:rPr lang="en-GB" dirty="0" err="1"/>
              <a:t>bresennol</a:t>
            </a:r>
            <a:r>
              <a:rPr lang="en-GB" dirty="0"/>
              <a:t> </a:t>
            </a:r>
            <a:r>
              <a:rPr lang="en-GB" dirty="0" err="1"/>
              <a:t>er</a:t>
            </a:r>
            <a:r>
              <a:rPr lang="en-GB" dirty="0"/>
              <a:t> </a:t>
            </a:r>
            <a:r>
              <a:rPr lang="en-GB" dirty="0" err="1"/>
              <a:t>mwyn</a:t>
            </a:r>
            <a:r>
              <a:rPr lang="en-GB" dirty="0"/>
              <a:t> </a:t>
            </a:r>
            <a:r>
              <a:rPr lang="en-GB" dirty="0" err="1"/>
              <a:t>ei</a:t>
            </a:r>
            <a:r>
              <a:rPr lang="en-GB" dirty="0"/>
              <a:t> </a:t>
            </a:r>
            <a:r>
              <a:rPr lang="en-GB" dirty="0" err="1"/>
              <a:t>helpu</a:t>
            </a:r>
            <a:r>
              <a:rPr lang="en-GB" dirty="0"/>
              <a:t> </a:t>
            </a:r>
            <a:r>
              <a:rPr lang="en-GB" dirty="0" err="1"/>
              <a:t>i</a:t>
            </a:r>
            <a:r>
              <a:rPr lang="en-GB" dirty="0"/>
              <a:t> </a:t>
            </a:r>
            <a:r>
              <a:rPr lang="en-GB" dirty="0" err="1"/>
              <a:t>symud</a:t>
            </a:r>
            <a:r>
              <a:rPr lang="en-GB" dirty="0"/>
              <a:t> </a:t>
            </a:r>
            <a:r>
              <a:rPr lang="en-GB" dirty="0" err="1"/>
              <a:t>i'r</a:t>
            </a:r>
            <a:r>
              <a:rPr lang="en-GB" dirty="0"/>
              <a:t> </a:t>
            </a:r>
            <a:r>
              <a:rPr lang="en-GB" dirty="0" err="1"/>
              <a:t>dyfodol</a:t>
            </a:r>
            <a:r>
              <a:rPr lang="en-GB" dirty="0"/>
              <a:t>.</a:t>
            </a:r>
          </a:p>
          <a:p>
            <a:endParaRPr lang="en-GB" dirty="0"/>
          </a:p>
          <a:p>
            <a:r>
              <a:rPr lang="en-GB" dirty="0" err="1"/>
              <a:t>Dylai</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gefnogi</a:t>
            </a:r>
            <a:r>
              <a:rPr lang="en-GB" dirty="0"/>
              <a:t> </a:t>
            </a:r>
            <a:r>
              <a:rPr lang="en-GB" dirty="0" err="1"/>
              <a:t>hunaniaeth</a:t>
            </a:r>
            <a:r>
              <a:rPr lang="en-GB" dirty="0"/>
              <a:t> y </a:t>
            </a:r>
            <a:r>
              <a:rPr lang="en-GB" dirty="0" err="1"/>
              <a:t>plentyn</a:t>
            </a:r>
            <a:r>
              <a:rPr lang="en-GB" dirty="0"/>
              <a:t>, </a:t>
            </a:r>
            <a:r>
              <a:rPr lang="en-GB" dirty="0" err="1"/>
              <a:t>hyrwyddo</a:t>
            </a:r>
            <a:r>
              <a:rPr lang="en-GB" dirty="0"/>
              <a:t> </a:t>
            </a:r>
            <a:r>
              <a:rPr lang="en-GB" dirty="0" err="1"/>
              <a:t>hunan-barch</a:t>
            </a:r>
            <a:r>
              <a:rPr lang="en-GB" dirty="0"/>
              <a:t>, </a:t>
            </a:r>
            <a:r>
              <a:rPr lang="en-GB" dirty="0" err="1"/>
              <a:t>helpu</a:t>
            </a:r>
            <a:r>
              <a:rPr lang="en-GB" dirty="0"/>
              <a:t> </a:t>
            </a:r>
            <a:r>
              <a:rPr lang="en-GB" dirty="0" err="1"/>
              <a:t>i</a:t>
            </a:r>
            <a:r>
              <a:rPr lang="en-GB" dirty="0"/>
              <a:t> </a:t>
            </a:r>
            <a:r>
              <a:rPr lang="en-GB" dirty="0" err="1"/>
              <a:t>roi</a:t>
            </a:r>
            <a:r>
              <a:rPr lang="en-GB" dirty="0"/>
              <a:t> </a:t>
            </a:r>
            <a:r>
              <a:rPr lang="en-GB" dirty="0" err="1"/>
              <a:t>ymdeimlad</a:t>
            </a:r>
            <a:r>
              <a:rPr lang="en-GB" dirty="0"/>
              <a:t> o </a:t>
            </a:r>
            <a:r>
              <a:rPr lang="en-GB" dirty="0" err="1"/>
              <a:t>berthyn</a:t>
            </a:r>
            <a:r>
              <a:rPr lang="en-GB" dirty="0"/>
              <a:t>, </a:t>
            </a:r>
            <a:r>
              <a:rPr lang="en-GB" dirty="0" err="1"/>
              <a:t>lles</a:t>
            </a:r>
            <a:r>
              <a:rPr lang="en-GB" dirty="0"/>
              <a:t> </a:t>
            </a:r>
            <a:r>
              <a:rPr lang="en-GB" dirty="0" err="1"/>
              <a:t>i'r</a:t>
            </a:r>
            <a:r>
              <a:rPr lang="en-GB" dirty="0"/>
              <a:t> </a:t>
            </a:r>
            <a:r>
              <a:rPr lang="en-GB" dirty="0" err="1"/>
              <a:t>plentyn</a:t>
            </a:r>
            <a:r>
              <a:rPr lang="en-GB" dirty="0"/>
              <a:t> a </a:t>
            </a:r>
            <a:r>
              <a:rPr lang="en-GB" dirty="0" err="1"/>
              <a:t>chefnogi</a:t>
            </a:r>
            <a:r>
              <a:rPr lang="en-GB" dirty="0"/>
              <a:t> </a:t>
            </a:r>
            <a:r>
              <a:rPr lang="en-GB" dirty="0" err="1"/>
              <a:t>iechyd</a:t>
            </a:r>
            <a:r>
              <a:rPr lang="en-GB" dirty="0"/>
              <a:t> </a:t>
            </a:r>
            <a:r>
              <a:rPr lang="en-GB" dirty="0" err="1"/>
              <a:t>meddwl</a:t>
            </a:r>
            <a:r>
              <a:rPr lang="en-GB" dirty="0"/>
              <a:t> da. </a:t>
            </a:r>
          </a:p>
          <a:p>
            <a:endParaRPr lang="en-GB" dirty="0"/>
          </a:p>
          <a:p>
            <a:r>
              <a:rPr lang="en-GB" dirty="0" err="1"/>
              <a:t>Mae'n</a:t>
            </a:r>
            <a:r>
              <a:rPr lang="en-GB" dirty="0"/>
              <a:t> </a:t>
            </a:r>
            <a:r>
              <a:rPr lang="en-GB" dirty="0" err="1"/>
              <a:t>rhoi</a:t>
            </a:r>
            <a:r>
              <a:rPr lang="en-GB" dirty="0"/>
              <a:t> </a:t>
            </a:r>
            <a:r>
              <a:rPr lang="en-GB" dirty="0" err="1"/>
              <a:t>cyfle</a:t>
            </a:r>
            <a:r>
              <a:rPr lang="en-GB" dirty="0"/>
              <a:t> </a:t>
            </a:r>
            <a:r>
              <a:rPr lang="en-GB" dirty="0" err="1"/>
              <a:t>i</a:t>
            </a:r>
            <a:r>
              <a:rPr lang="en-GB" dirty="0"/>
              <a:t> </a:t>
            </a:r>
            <a:r>
              <a:rPr lang="en-GB" dirty="0" err="1"/>
              <a:t>blant</a:t>
            </a:r>
            <a:r>
              <a:rPr lang="en-GB" dirty="0"/>
              <a:t> </a:t>
            </a:r>
            <a:r>
              <a:rPr lang="en-GB" dirty="0" err="1"/>
              <a:t>gael</a:t>
            </a:r>
            <a:r>
              <a:rPr lang="en-GB" dirty="0"/>
              <a:t> </a:t>
            </a:r>
            <a:r>
              <a:rPr lang="en-GB" dirty="0" err="1"/>
              <a:t>gwybodaeth</a:t>
            </a:r>
            <a:r>
              <a:rPr lang="en-GB" dirty="0"/>
              <a:t> </a:t>
            </a:r>
            <a:r>
              <a:rPr lang="en-GB" dirty="0" err="1"/>
              <a:t>ffeithiol</a:t>
            </a:r>
            <a:r>
              <a:rPr lang="en-GB" dirty="0"/>
              <a:t> am </a:t>
            </a:r>
            <a:r>
              <a:rPr lang="en-GB" dirty="0" err="1"/>
              <a:t>ddigwyddiadau'r</a:t>
            </a:r>
            <a:r>
              <a:rPr lang="en-GB" dirty="0"/>
              <a:t> </a:t>
            </a:r>
            <a:r>
              <a:rPr lang="en-GB" dirty="0" err="1"/>
              <a:t>gorffennol</a:t>
            </a:r>
            <a:r>
              <a:rPr lang="en-GB" dirty="0"/>
              <a:t> </a:t>
            </a:r>
            <a:r>
              <a:rPr lang="en-GB" dirty="0" err="1"/>
              <a:t>a'u</a:t>
            </a:r>
            <a:r>
              <a:rPr lang="en-GB" dirty="0"/>
              <a:t> </a:t>
            </a:r>
            <a:r>
              <a:rPr lang="en-GB" dirty="0" err="1"/>
              <a:t>helpu</a:t>
            </a:r>
            <a:r>
              <a:rPr lang="en-GB" dirty="0"/>
              <a:t> </a:t>
            </a:r>
            <a:r>
              <a:rPr lang="en-GB" dirty="0" err="1"/>
              <a:t>i</a:t>
            </a:r>
            <a:r>
              <a:rPr lang="en-GB" dirty="0"/>
              <a:t> </a:t>
            </a:r>
            <a:r>
              <a:rPr lang="en-GB" dirty="0" err="1"/>
              <a:t>gadw</a:t>
            </a:r>
            <a:r>
              <a:rPr lang="en-GB" dirty="0"/>
              <a:t> </a:t>
            </a:r>
            <a:r>
              <a:rPr lang="en-GB" dirty="0" err="1"/>
              <a:t>atgofion</a:t>
            </a:r>
            <a:r>
              <a:rPr lang="en-GB" dirty="0"/>
              <a:t>.  Mae </a:t>
            </a:r>
            <a:r>
              <a:rPr lang="en-GB" dirty="0" err="1"/>
              <a:t>hefyd</a:t>
            </a:r>
            <a:r>
              <a:rPr lang="en-GB" dirty="0"/>
              <a:t> </a:t>
            </a:r>
            <a:r>
              <a:rPr lang="en-GB" dirty="0" err="1"/>
              <a:t>yn</a:t>
            </a:r>
            <a:r>
              <a:rPr lang="en-GB" dirty="0"/>
              <a:t> </a:t>
            </a:r>
            <a:r>
              <a:rPr lang="en-GB" dirty="0" err="1"/>
              <a:t>rhoi</a:t>
            </a:r>
            <a:r>
              <a:rPr lang="en-GB" dirty="0"/>
              <a:t> </a:t>
            </a:r>
            <a:r>
              <a:rPr lang="en-GB" dirty="0" err="1"/>
              <a:t>cyfle</a:t>
            </a:r>
            <a:r>
              <a:rPr lang="en-GB" dirty="0"/>
              <a:t> a </a:t>
            </a:r>
            <a:r>
              <a:rPr lang="en-GB" dirty="0" err="1"/>
              <a:t>strwythur</a:t>
            </a:r>
            <a:r>
              <a:rPr lang="en-GB" dirty="0"/>
              <a:t> </a:t>
            </a:r>
            <a:r>
              <a:rPr lang="en-GB" dirty="0" err="1"/>
              <a:t>i'r</a:t>
            </a:r>
            <a:r>
              <a:rPr lang="en-GB" dirty="0"/>
              <a:t> </a:t>
            </a:r>
            <a:r>
              <a:rPr lang="en-GB" dirty="0" err="1"/>
              <a:t>plentyn</a:t>
            </a:r>
            <a:r>
              <a:rPr lang="en-GB" dirty="0"/>
              <a:t> </a:t>
            </a:r>
            <a:r>
              <a:rPr lang="en-GB" dirty="0" err="1"/>
              <a:t>archwilio</a:t>
            </a:r>
            <a:r>
              <a:rPr lang="en-GB" dirty="0"/>
              <a:t> </a:t>
            </a:r>
            <a:r>
              <a:rPr lang="en-GB" dirty="0" err="1"/>
              <a:t>ei</a:t>
            </a:r>
            <a:r>
              <a:rPr lang="en-GB" dirty="0"/>
              <a:t> </a:t>
            </a:r>
            <a:r>
              <a:rPr lang="en-GB" dirty="0" err="1"/>
              <a:t>emosiynau</a:t>
            </a:r>
            <a:r>
              <a:rPr lang="en-GB" dirty="0"/>
              <a:t> a </a:t>
            </a:r>
            <a:r>
              <a:rPr lang="en-GB" dirty="0" err="1"/>
              <a:t>siarad</a:t>
            </a:r>
            <a:r>
              <a:rPr lang="en-GB" dirty="0"/>
              <a:t> am </a:t>
            </a:r>
            <a:r>
              <a:rPr lang="en-GB" dirty="0" err="1"/>
              <a:t>faterion</a:t>
            </a:r>
            <a:r>
              <a:rPr lang="en-GB" dirty="0"/>
              <a:t> </a:t>
            </a:r>
            <a:r>
              <a:rPr lang="en-GB" dirty="0" err="1"/>
              <a:t>poenus</a:t>
            </a:r>
            <a:r>
              <a:rPr lang="en-GB" dirty="0"/>
              <a:t> a </a:t>
            </a:r>
            <a:r>
              <a:rPr lang="en-GB" dirty="0" err="1"/>
              <a:t>dechrau</a:t>
            </a:r>
            <a:r>
              <a:rPr lang="en-GB" dirty="0"/>
              <a:t> </a:t>
            </a:r>
            <a:r>
              <a:rPr lang="en-GB" dirty="0" err="1"/>
              <a:t>adeiladu'r</a:t>
            </a:r>
            <a:r>
              <a:rPr lang="en-GB" dirty="0"/>
              <a:t> </a:t>
            </a:r>
            <a:r>
              <a:rPr lang="en-GB" dirty="0" err="1"/>
              <a:t>hyn</a:t>
            </a:r>
            <a:r>
              <a:rPr lang="en-GB" dirty="0"/>
              <a:t> </a:t>
            </a:r>
            <a:r>
              <a:rPr lang="en-GB" dirty="0" err="1"/>
              <a:t>sy’n</a:t>
            </a:r>
            <a:r>
              <a:rPr lang="en-GB" dirty="0"/>
              <a:t> </a:t>
            </a:r>
            <a:r>
              <a:rPr lang="en-GB" dirty="0" err="1"/>
              <a:t>cael</a:t>
            </a:r>
            <a:r>
              <a:rPr lang="en-GB" dirty="0"/>
              <a:t> </a:t>
            </a:r>
            <a:r>
              <a:rPr lang="en-GB" dirty="0" err="1"/>
              <a:t>ei</a:t>
            </a:r>
            <a:r>
              <a:rPr lang="en-GB" dirty="0"/>
              <a:t> </a:t>
            </a:r>
            <a:r>
              <a:rPr lang="en-GB" dirty="0" err="1"/>
              <a:t>alw</a:t>
            </a:r>
            <a:r>
              <a:rPr lang="en-GB" dirty="0"/>
              <a:t> </a:t>
            </a:r>
            <a:r>
              <a:rPr lang="en-GB" dirty="0" err="1"/>
              <a:t>yn</a:t>
            </a:r>
            <a:r>
              <a:rPr lang="en-GB" dirty="0"/>
              <a:t> </a:t>
            </a:r>
            <a:r>
              <a:rPr lang="en-GB" dirty="0" err="1"/>
              <a:t>naratif</a:t>
            </a:r>
            <a:r>
              <a:rPr lang="en-GB" dirty="0"/>
              <a:t> </a:t>
            </a:r>
            <a:r>
              <a:rPr lang="en-GB" dirty="0" err="1"/>
              <a:t>cydlynol</a:t>
            </a:r>
            <a:r>
              <a:rPr lang="en-GB" dirty="0"/>
              <a:t> am </a:t>
            </a:r>
            <a:r>
              <a:rPr lang="en-GB" dirty="0" err="1"/>
              <a:t>ei</a:t>
            </a:r>
            <a:r>
              <a:rPr lang="en-GB" dirty="0"/>
              <a:t> </a:t>
            </a:r>
            <a:r>
              <a:rPr lang="en-GB" dirty="0" err="1"/>
              <a:t>orffennol</a:t>
            </a:r>
            <a:r>
              <a:rPr lang="en-GB" dirty="0"/>
              <a:t>.  Mae </a:t>
            </a:r>
            <a:r>
              <a:rPr lang="en-GB" dirty="0" err="1"/>
              <a:t>hyn</a:t>
            </a:r>
            <a:r>
              <a:rPr lang="en-GB" dirty="0"/>
              <a:t> </a:t>
            </a:r>
            <a:r>
              <a:rPr lang="en-GB" dirty="0" err="1"/>
              <a:t>yn</a:t>
            </a:r>
            <a:r>
              <a:rPr lang="en-GB" dirty="0"/>
              <a:t> </a:t>
            </a:r>
            <a:r>
              <a:rPr lang="en-GB" dirty="0" err="1"/>
              <a:t>golygu</a:t>
            </a:r>
            <a:r>
              <a:rPr lang="en-GB" dirty="0"/>
              <a:t> </a:t>
            </a:r>
            <a:r>
              <a:rPr lang="en-GB" dirty="0" err="1"/>
              <a:t>rhoi</a:t>
            </a:r>
            <a:r>
              <a:rPr lang="en-GB" dirty="0"/>
              <a:t> </a:t>
            </a:r>
            <a:r>
              <a:rPr lang="en-GB" dirty="0" err="1"/>
              <a:t>gwybodaeth</a:t>
            </a:r>
            <a:r>
              <a:rPr lang="en-GB" dirty="0"/>
              <a:t> ac </a:t>
            </a:r>
            <a:r>
              <a:rPr lang="en-GB" dirty="0" err="1"/>
              <a:t>esboniadau</a:t>
            </a:r>
            <a:r>
              <a:rPr lang="en-GB" dirty="0"/>
              <a:t> </a:t>
            </a:r>
            <a:r>
              <a:rPr lang="en-GB" dirty="0" err="1"/>
              <a:t>clir</a:t>
            </a:r>
            <a:r>
              <a:rPr lang="en-GB" dirty="0"/>
              <a:t> </a:t>
            </a:r>
            <a:r>
              <a:rPr lang="en-GB" dirty="0" err="1"/>
              <a:t>iddyn</a:t>
            </a:r>
            <a:r>
              <a:rPr lang="en-GB" dirty="0"/>
              <a:t> </a:t>
            </a:r>
            <a:r>
              <a:rPr lang="en-GB" dirty="0" err="1"/>
              <a:t>nhw</a:t>
            </a:r>
            <a:r>
              <a:rPr lang="en-GB" dirty="0"/>
              <a:t> am </a:t>
            </a:r>
            <a:r>
              <a:rPr lang="en-GB" dirty="0" err="1"/>
              <a:t>yr</a:t>
            </a:r>
            <a:r>
              <a:rPr lang="en-GB" dirty="0"/>
              <a:t> </a:t>
            </a:r>
            <a:r>
              <a:rPr lang="en-GB" dirty="0" err="1"/>
              <a:t>hyn</a:t>
            </a:r>
            <a:r>
              <a:rPr lang="en-GB" dirty="0"/>
              <a:t> </a:t>
            </a:r>
            <a:r>
              <a:rPr lang="en-GB" dirty="0" err="1"/>
              <a:t>sydd</a:t>
            </a:r>
            <a:r>
              <a:rPr lang="en-GB" dirty="0"/>
              <a:t> </a:t>
            </a:r>
            <a:r>
              <a:rPr lang="en-GB" dirty="0" err="1"/>
              <a:t>wedi</a:t>
            </a:r>
            <a:r>
              <a:rPr lang="en-GB" dirty="0"/>
              <a:t> </a:t>
            </a:r>
            <a:r>
              <a:rPr lang="en-GB" dirty="0" err="1"/>
              <a:t>digwydd</a:t>
            </a:r>
            <a:r>
              <a:rPr lang="en-GB" dirty="0"/>
              <a:t> </a:t>
            </a:r>
            <a:r>
              <a:rPr lang="en-GB" dirty="0" err="1"/>
              <a:t>mewn</a:t>
            </a:r>
            <a:r>
              <a:rPr lang="en-GB" dirty="0"/>
              <a:t> </a:t>
            </a:r>
            <a:r>
              <a:rPr lang="en-GB" dirty="0" err="1"/>
              <a:t>ffordd</a:t>
            </a:r>
            <a:r>
              <a:rPr lang="en-GB" dirty="0"/>
              <a:t> </a:t>
            </a:r>
            <a:r>
              <a:rPr lang="en-GB" dirty="0" err="1"/>
              <a:t>sy'n</a:t>
            </a:r>
            <a:r>
              <a:rPr lang="en-GB" dirty="0"/>
              <a:t> </a:t>
            </a:r>
            <a:r>
              <a:rPr lang="en-GB" dirty="0" err="1"/>
              <a:t>briodol</a:t>
            </a:r>
            <a:r>
              <a:rPr lang="en-GB" dirty="0"/>
              <a:t> </a:t>
            </a:r>
            <a:r>
              <a:rPr lang="en-GB" dirty="0" err="1"/>
              <a:t>i'w</a:t>
            </a:r>
            <a:r>
              <a:rPr lang="en-GB" dirty="0"/>
              <a:t> </a:t>
            </a:r>
            <a:r>
              <a:rPr lang="en-GB" dirty="0" err="1"/>
              <a:t>hoedran</a:t>
            </a:r>
            <a:r>
              <a:rPr lang="en-GB" dirty="0"/>
              <a:t>, a </a:t>
            </a:r>
            <a:r>
              <a:rPr lang="en-GB" dirty="0" err="1"/>
              <a:t>gwneud</a:t>
            </a:r>
            <a:r>
              <a:rPr lang="en-GB" dirty="0"/>
              <a:t> </a:t>
            </a:r>
            <a:r>
              <a:rPr lang="en-GB" dirty="0" err="1"/>
              <a:t>hynny</a:t>
            </a:r>
            <a:r>
              <a:rPr lang="en-GB" dirty="0"/>
              <a:t> </a:t>
            </a:r>
            <a:r>
              <a:rPr lang="en-GB" dirty="0" err="1"/>
              <a:t>mewn</a:t>
            </a:r>
            <a:r>
              <a:rPr lang="en-GB" dirty="0"/>
              <a:t> </a:t>
            </a:r>
            <a:r>
              <a:rPr lang="en-GB" dirty="0" err="1"/>
              <a:t>ffordd</a:t>
            </a:r>
            <a:r>
              <a:rPr lang="en-GB" dirty="0"/>
              <a:t> </a:t>
            </a:r>
            <a:r>
              <a:rPr lang="en-GB" dirty="0" err="1"/>
              <a:t>sy'n</a:t>
            </a:r>
            <a:r>
              <a:rPr lang="en-GB" dirty="0"/>
              <a:t> </a:t>
            </a:r>
            <a:r>
              <a:rPr lang="en-GB" dirty="0" err="1"/>
              <a:t>eu</a:t>
            </a:r>
            <a:r>
              <a:rPr lang="en-GB" dirty="0"/>
              <a:t> </a:t>
            </a:r>
            <a:r>
              <a:rPr lang="en-GB" dirty="0" err="1"/>
              <a:t>galluogi</a:t>
            </a:r>
            <a:r>
              <a:rPr lang="en-GB" dirty="0"/>
              <a:t> </a:t>
            </a:r>
            <a:r>
              <a:rPr lang="en-GB" dirty="0" err="1"/>
              <a:t>i</a:t>
            </a:r>
            <a:r>
              <a:rPr lang="en-GB" dirty="0"/>
              <a:t> </a:t>
            </a:r>
            <a:r>
              <a:rPr lang="en-GB" dirty="0" err="1"/>
              <a:t>fyfyrio</a:t>
            </a:r>
            <a:r>
              <a:rPr lang="en-GB" dirty="0"/>
              <a:t> </a:t>
            </a:r>
            <a:r>
              <a:rPr lang="en-GB" dirty="0" err="1"/>
              <a:t>ar</a:t>
            </a:r>
            <a:r>
              <a:rPr lang="en-GB" dirty="0"/>
              <a:t> y </a:t>
            </a:r>
            <a:r>
              <a:rPr lang="en-GB" dirty="0" err="1"/>
              <a:t>wybodaeth</a:t>
            </a:r>
            <a:r>
              <a:rPr lang="en-GB" dirty="0"/>
              <a:t> hon </a:t>
            </a:r>
            <a:r>
              <a:rPr lang="en-GB" dirty="0" err="1"/>
              <a:t>a'r</a:t>
            </a:r>
            <a:r>
              <a:rPr lang="en-GB" dirty="0"/>
              <a:t> </a:t>
            </a:r>
            <a:r>
              <a:rPr lang="en-GB" dirty="0" err="1"/>
              <a:t>teimladau</a:t>
            </a:r>
            <a:r>
              <a:rPr lang="en-GB" dirty="0"/>
              <a:t> </a:t>
            </a:r>
            <a:r>
              <a:rPr lang="en-GB" dirty="0" err="1"/>
              <a:t>sy'n</a:t>
            </a:r>
            <a:r>
              <a:rPr lang="en-GB" dirty="0"/>
              <a:t> </a:t>
            </a:r>
            <a:r>
              <a:rPr lang="en-GB" dirty="0" err="1"/>
              <a:t>codi</a:t>
            </a:r>
            <a:r>
              <a:rPr lang="en-GB" dirty="0"/>
              <a:t>. </a:t>
            </a:r>
          </a:p>
          <a:p>
            <a:endParaRPr lang="en-GB" dirty="0"/>
          </a:p>
          <a:p>
            <a:r>
              <a:rPr lang="en-GB" dirty="0"/>
              <a:t>Mae </a:t>
            </a:r>
            <a:r>
              <a:rPr lang="en-GB" dirty="0" err="1"/>
              <a:t>dwy</a:t>
            </a:r>
            <a:r>
              <a:rPr lang="en-GB" dirty="0"/>
              <a:t> </a:t>
            </a:r>
            <a:r>
              <a:rPr lang="en-GB" dirty="0" err="1"/>
              <a:t>fantais</a:t>
            </a:r>
            <a:r>
              <a:rPr lang="en-GB" dirty="0"/>
              <a:t> o </a:t>
            </a:r>
            <a:r>
              <a:rPr lang="en-GB" dirty="0" err="1"/>
              <a:t>sicrhau</a:t>
            </a:r>
            <a:r>
              <a:rPr lang="en-GB" dirty="0"/>
              <a:t> bod </a:t>
            </a:r>
            <a:r>
              <a:rPr lang="en-GB" dirty="0" err="1"/>
              <a:t>mabwysiadwyr</a:t>
            </a:r>
            <a:r>
              <a:rPr lang="en-GB" dirty="0"/>
              <a:t> </a:t>
            </a:r>
            <a:r>
              <a:rPr lang="en-GB" dirty="0" err="1"/>
              <a:t>yn</a:t>
            </a:r>
            <a:r>
              <a:rPr lang="en-GB" dirty="0"/>
              <a:t> </a:t>
            </a:r>
            <a:r>
              <a:rPr lang="en-GB" dirty="0" err="1"/>
              <a:t>rhan</a:t>
            </a:r>
            <a:r>
              <a:rPr lang="en-GB" dirty="0"/>
              <a:t> </a:t>
            </a:r>
            <a:r>
              <a:rPr lang="en-GB" dirty="0" err="1"/>
              <a:t>o’r</a:t>
            </a:r>
            <a:r>
              <a:rPr lang="en-GB" dirty="0"/>
              <a:t> </a:t>
            </a:r>
            <a:r>
              <a:rPr lang="en-GB" dirty="0" err="1"/>
              <a:t>gwaith</a:t>
            </a:r>
            <a:r>
              <a:rPr lang="en-GB" dirty="0"/>
              <a:t> </a:t>
            </a:r>
            <a:r>
              <a:rPr lang="en-GB" dirty="0" err="1"/>
              <a:t>hwn</a:t>
            </a:r>
            <a:r>
              <a:rPr lang="en-GB" dirty="0"/>
              <a:t>.  </a:t>
            </a:r>
            <a:r>
              <a:rPr lang="en-GB" dirty="0" err="1"/>
              <a:t>Yn</a:t>
            </a:r>
            <a:r>
              <a:rPr lang="en-GB" dirty="0"/>
              <a:t> </a:t>
            </a:r>
            <a:r>
              <a:rPr lang="en-GB" dirty="0" err="1"/>
              <a:t>gyntaf</a:t>
            </a:r>
            <a:r>
              <a:rPr lang="en-GB" dirty="0"/>
              <a:t> </a:t>
            </a:r>
            <a:r>
              <a:rPr lang="en-GB" dirty="0" err="1"/>
              <a:t>mae'n</a:t>
            </a:r>
            <a:r>
              <a:rPr lang="en-GB" dirty="0"/>
              <a:t> </a:t>
            </a:r>
            <a:r>
              <a:rPr lang="en-GB" dirty="0" err="1"/>
              <a:t>sicrhau</a:t>
            </a:r>
            <a:r>
              <a:rPr lang="en-GB" dirty="0"/>
              <a:t> bod </a:t>
            </a:r>
            <a:r>
              <a:rPr lang="en-GB" dirty="0" err="1"/>
              <a:t>unrhyw</a:t>
            </a:r>
            <a:r>
              <a:rPr lang="en-GB" dirty="0"/>
              <a:t> </a:t>
            </a:r>
            <a:r>
              <a:rPr lang="en-GB" dirty="0" err="1"/>
              <a:t>lyfrau</a:t>
            </a:r>
            <a:r>
              <a:rPr lang="en-GB" dirty="0"/>
              <a:t> </a:t>
            </a:r>
            <a:r>
              <a:rPr lang="en-GB" dirty="0" err="1"/>
              <a:t>Taith</a:t>
            </a:r>
            <a:r>
              <a:rPr lang="en-GB" dirty="0"/>
              <a:t> </a:t>
            </a:r>
            <a:r>
              <a:rPr lang="en-GB" dirty="0" err="1"/>
              <a:t>Bywyd</a:t>
            </a:r>
            <a:r>
              <a:rPr lang="en-GB" dirty="0"/>
              <a:t> </a:t>
            </a:r>
            <a:r>
              <a:rPr lang="en-GB" dirty="0" err="1"/>
              <a:t>terfynol</a:t>
            </a:r>
            <a:r>
              <a:rPr lang="en-GB" dirty="0"/>
              <a:t> </a:t>
            </a:r>
            <a:r>
              <a:rPr lang="en-GB" dirty="0" err="1"/>
              <a:t>yn</a:t>
            </a:r>
            <a:r>
              <a:rPr lang="en-GB" dirty="0"/>
              <a:t> </a:t>
            </a:r>
            <a:r>
              <a:rPr lang="en-GB" dirty="0" err="1"/>
              <a:t>cael</a:t>
            </a:r>
            <a:r>
              <a:rPr lang="en-GB" dirty="0"/>
              <a:t> </a:t>
            </a:r>
            <a:r>
              <a:rPr lang="en-GB" dirty="0" err="1"/>
              <a:t>eu</a:t>
            </a:r>
            <a:r>
              <a:rPr lang="en-GB" dirty="0"/>
              <a:t> </a:t>
            </a:r>
            <a:r>
              <a:rPr lang="en-GB" dirty="0" err="1"/>
              <a:t>hysgrifennu</a:t>
            </a:r>
            <a:r>
              <a:rPr lang="en-GB" dirty="0"/>
              <a:t> </a:t>
            </a:r>
            <a:r>
              <a:rPr lang="en-GB" dirty="0" err="1"/>
              <a:t>a'u</a:t>
            </a:r>
            <a:r>
              <a:rPr lang="en-GB" dirty="0"/>
              <a:t> </a:t>
            </a:r>
            <a:r>
              <a:rPr lang="en-GB" dirty="0" err="1"/>
              <a:t>cyflwyno</a:t>
            </a:r>
            <a:r>
              <a:rPr lang="en-GB" dirty="0"/>
              <a:t> </a:t>
            </a:r>
            <a:r>
              <a:rPr lang="en-GB" dirty="0" err="1"/>
              <a:t>mewn</a:t>
            </a:r>
            <a:r>
              <a:rPr lang="en-GB" dirty="0"/>
              <a:t> </a:t>
            </a:r>
            <a:r>
              <a:rPr lang="en-GB" dirty="0" err="1"/>
              <a:t>ffyrdd</a:t>
            </a:r>
            <a:r>
              <a:rPr lang="en-GB" dirty="0"/>
              <a:t> </a:t>
            </a:r>
            <a:r>
              <a:rPr lang="en-GB" dirty="0" err="1"/>
              <a:t>sy'n</a:t>
            </a:r>
            <a:r>
              <a:rPr lang="en-GB" dirty="0"/>
              <a:t> </a:t>
            </a:r>
            <a:r>
              <a:rPr lang="en-GB" dirty="0" err="1"/>
              <a:t>teimlo'n</a:t>
            </a:r>
            <a:r>
              <a:rPr lang="en-GB" dirty="0"/>
              <a:t> </a:t>
            </a:r>
            <a:r>
              <a:rPr lang="en-GB" dirty="0" err="1"/>
              <a:t>gyfforddus</a:t>
            </a:r>
            <a:r>
              <a:rPr lang="en-GB" dirty="0"/>
              <a:t> </a:t>
            </a:r>
            <a:r>
              <a:rPr lang="en-GB" dirty="0" err="1"/>
              <a:t>i'r</a:t>
            </a:r>
            <a:r>
              <a:rPr lang="en-GB" dirty="0"/>
              <a:t> </a:t>
            </a:r>
            <a:r>
              <a:rPr lang="en-GB" dirty="0" err="1"/>
              <a:t>teulu</a:t>
            </a:r>
            <a:r>
              <a:rPr lang="en-GB" dirty="0"/>
              <a:t> </a:t>
            </a:r>
            <a:r>
              <a:rPr lang="en-GB" dirty="0" err="1"/>
              <a:t>mabwysiadol</a:t>
            </a:r>
            <a:r>
              <a:rPr lang="en-GB" dirty="0"/>
              <a:t>.  Mae </a:t>
            </a:r>
            <a:r>
              <a:rPr lang="en-GB" dirty="0" err="1"/>
              <a:t>rhai</a:t>
            </a:r>
            <a:r>
              <a:rPr lang="en-GB" dirty="0"/>
              <a:t> </a:t>
            </a:r>
            <a:r>
              <a:rPr lang="en-GB" dirty="0" err="1"/>
              <a:t>mabwysiadwyr</a:t>
            </a:r>
            <a:r>
              <a:rPr lang="en-GB" dirty="0"/>
              <a:t> </a:t>
            </a:r>
            <a:r>
              <a:rPr lang="en-GB" dirty="0" err="1"/>
              <a:t>wedi</a:t>
            </a:r>
            <a:r>
              <a:rPr lang="en-GB" dirty="0"/>
              <a:t> </a:t>
            </a:r>
            <a:r>
              <a:rPr lang="en-GB" dirty="0" err="1"/>
              <a:t>dweud</a:t>
            </a:r>
            <a:r>
              <a:rPr lang="en-GB" dirty="0"/>
              <a:t> </a:t>
            </a:r>
            <a:r>
              <a:rPr lang="en-GB" dirty="0" err="1"/>
              <a:t>wrth</a:t>
            </a:r>
            <a:r>
              <a:rPr lang="en-GB" dirty="0"/>
              <a:t> NAS </a:t>
            </a:r>
            <a:r>
              <a:rPr lang="en-GB" dirty="0" err="1"/>
              <a:t>nad</a:t>
            </a:r>
            <a:r>
              <a:rPr lang="en-GB" dirty="0"/>
              <a:t> </a:t>
            </a:r>
            <a:r>
              <a:rPr lang="en-GB" dirty="0" err="1"/>
              <a:t>yw'r</a:t>
            </a:r>
            <a:r>
              <a:rPr lang="en-GB" dirty="0"/>
              <a:t> </a:t>
            </a:r>
            <a:r>
              <a:rPr lang="en-GB" dirty="0" err="1"/>
              <a:t>Llyfrau</a:t>
            </a:r>
            <a:r>
              <a:rPr lang="en-GB" dirty="0"/>
              <a:t> </a:t>
            </a:r>
            <a:r>
              <a:rPr lang="en-GB" dirty="0" err="1"/>
              <a:t>Stori</a:t>
            </a:r>
            <a:r>
              <a:rPr lang="en-GB" dirty="0"/>
              <a:t> </a:t>
            </a:r>
            <a:r>
              <a:rPr lang="en-GB" dirty="0" err="1"/>
              <a:t>Bywyd</a:t>
            </a:r>
            <a:r>
              <a:rPr lang="en-GB" dirty="0"/>
              <a:t> a </a:t>
            </a:r>
            <a:r>
              <a:rPr lang="en-GB" dirty="0" err="1"/>
              <a:t>roddwyd</a:t>
            </a:r>
            <a:r>
              <a:rPr lang="en-GB" dirty="0"/>
              <a:t> </a:t>
            </a:r>
            <a:r>
              <a:rPr lang="en-GB" dirty="0" err="1"/>
              <a:t>iddyn</a:t>
            </a:r>
            <a:r>
              <a:rPr lang="en-GB" dirty="0"/>
              <a:t> </a:t>
            </a:r>
            <a:r>
              <a:rPr lang="en-GB" dirty="0" err="1"/>
              <a:t>nhw’n</a:t>
            </a:r>
            <a:r>
              <a:rPr lang="en-GB" dirty="0"/>
              <a:t> </a:t>
            </a:r>
            <a:r>
              <a:rPr lang="en-GB" dirty="0" err="1"/>
              <a:t>cael</a:t>
            </a:r>
            <a:r>
              <a:rPr lang="en-GB" dirty="0"/>
              <a:t> </a:t>
            </a:r>
            <a:r>
              <a:rPr lang="en-GB" dirty="0" err="1"/>
              <a:t>eu</a:t>
            </a:r>
            <a:r>
              <a:rPr lang="en-GB" dirty="0"/>
              <a:t> </a:t>
            </a:r>
            <a:r>
              <a:rPr lang="en-GB" dirty="0" err="1"/>
              <a:t>defnyddio</a:t>
            </a:r>
            <a:r>
              <a:rPr lang="en-GB" dirty="0"/>
              <a:t> </a:t>
            </a:r>
            <a:r>
              <a:rPr lang="en-GB" dirty="0" err="1"/>
              <a:t>os</a:t>
            </a:r>
            <a:r>
              <a:rPr lang="en-GB" dirty="0"/>
              <a:t> </a:t>
            </a:r>
            <a:r>
              <a:rPr lang="en-GB" dirty="0" err="1"/>
              <a:t>ydyn</a:t>
            </a:r>
            <a:r>
              <a:rPr lang="en-GB" dirty="0"/>
              <a:t> </a:t>
            </a:r>
            <a:r>
              <a:rPr lang="en-GB" dirty="0" err="1"/>
              <a:t>nhw’n</a:t>
            </a:r>
            <a:r>
              <a:rPr lang="en-GB" dirty="0"/>
              <a:t> </a:t>
            </a:r>
            <a:r>
              <a:rPr lang="en-GB" dirty="0" err="1"/>
              <a:t>defnyddio</a:t>
            </a:r>
            <a:r>
              <a:rPr lang="en-GB" dirty="0"/>
              <a:t> </a:t>
            </a:r>
            <a:r>
              <a:rPr lang="en-GB" dirty="0" err="1"/>
              <a:t>geiriau</a:t>
            </a:r>
            <a:r>
              <a:rPr lang="en-GB" dirty="0"/>
              <a:t> </a:t>
            </a:r>
            <a:r>
              <a:rPr lang="en-GB" dirty="0" err="1"/>
              <a:t>mae’r</a:t>
            </a:r>
            <a:r>
              <a:rPr lang="en-GB" dirty="0"/>
              <a:t> </a:t>
            </a:r>
            <a:r>
              <a:rPr lang="en-GB" dirty="0" err="1"/>
              <a:t>rhain</a:t>
            </a:r>
            <a:r>
              <a:rPr lang="en-GB" dirty="0"/>
              <a:t> </a:t>
            </a:r>
            <a:r>
              <a:rPr lang="en-GB" dirty="0" err="1"/>
              <a:t>yr</a:t>
            </a:r>
            <a:r>
              <a:rPr lang="en-GB" dirty="0"/>
              <a:t> un </a:t>
            </a:r>
            <a:r>
              <a:rPr lang="en-GB" dirty="0" err="1"/>
              <a:t>rhai</a:t>
            </a:r>
            <a:r>
              <a:rPr lang="en-GB" dirty="0"/>
              <a:t> a </a:t>
            </a:r>
            <a:r>
              <a:rPr lang="en-GB" dirty="0" err="1"/>
              <a:t>fyd</a:t>
            </a:r>
            <a:r>
              <a:rPr lang="en-GB" dirty="0"/>
              <a:t> </a:t>
            </a:r>
            <a:r>
              <a:rPr lang="en-GB" dirty="0" err="1"/>
              <a:t>yn</a:t>
            </a:r>
            <a:r>
              <a:rPr lang="en-GB" dirty="0"/>
              <a:t> </a:t>
            </a:r>
            <a:r>
              <a:rPr lang="en-GB" dirty="0" err="1"/>
              <a:t>cael</a:t>
            </a:r>
            <a:r>
              <a:rPr lang="en-GB" dirty="0"/>
              <a:t> </a:t>
            </a:r>
            <a:r>
              <a:rPr lang="en-GB" dirty="0" err="1"/>
              <a:t>eu</a:t>
            </a:r>
            <a:r>
              <a:rPr lang="en-GB" dirty="0"/>
              <a:t> </a:t>
            </a:r>
            <a:r>
              <a:rPr lang="en-GB" dirty="0" err="1"/>
              <a:t>defnyddio</a:t>
            </a:r>
            <a:r>
              <a:rPr lang="en-GB" dirty="0"/>
              <a:t> </a:t>
            </a:r>
            <a:r>
              <a:rPr lang="en-GB" dirty="0" err="1"/>
              <a:t>yn</a:t>
            </a:r>
            <a:r>
              <a:rPr lang="en-GB" dirty="0"/>
              <a:t> </a:t>
            </a:r>
            <a:r>
              <a:rPr lang="en-GB" dirty="0" err="1"/>
              <a:t>eu</a:t>
            </a:r>
            <a:r>
              <a:rPr lang="en-GB" dirty="0"/>
              <a:t> </a:t>
            </a:r>
            <a:r>
              <a:rPr lang="en-GB" dirty="0" err="1"/>
              <a:t>teulu</a:t>
            </a:r>
            <a:r>
              <a:rPr lang="en-GB" dirty="0"/>
              <a:t>.</a:t>
            </a:r>
          </a:p>
          <a:p>
            <a:endParaRPr lang="en-GB" dirty="0"/>
          </a:p>
          <a:p>
            <a:r>
              <a:rPr lang="en-GB" dirty="0" err="1"/>
              <a:t>Yn</a:t>
            </a:r>
            <a:r>
              <a:rPr lang="en-GB" dirty="0"/>
              <a:t> ail, </a:t>
            </a:r>
            <a:r>
              <a:rPr lang="en-GB" dirty="0" err="1"/>
              <a:t>dylai</a:t>
            </a:r>
            <a:r>
              <a:rPr lang="en-GB" dirty="0"/>
              <a:t> </a:t>
            </a:r>
            <a:r>
              <a:rPr lang="en-GB" dirty="0" err="1"/>
              <a:t>ymgymryd</a:t>
            </a:r>
            <a:r>
              <a:rPr lang="en-GB" dirty="0"/>
              <a:t> â </a:t>
            </a:r>
            <a:r>
              <a:rPr lang="en-GB" dirty="0" err="1"/>
              <a:t>gwaith</a:t>
            </a:r>
            <a:r>
              <a:rPr lang="en-GB" dirty="0"/>
              <a:t> </a:t>
            </a:r>
            <a:r>
              <a:rPr lang="en-GB" dirty="0" err="1"/>
              <a:t>Taith</a:t>
            </a:r>
            <a:r>
              <a:rPr lang="en-GB" dirty="0"/>
              <a:t> </a:t>
            </a:r>
            <a:r>
              <a:rPr lang="en-GB" dirty="0" err="1"/>
              <a:t>Bywyd</a:t>
            </a:r>
            <a:r>
              <a:rPr lang="en-GB" dirty="0"/>
              <a:t> </a:t>
            </a:r>
            <a:r>
              <a:rPr lang="en-GB" dirty="0" err="1"/>
              <a:t>fod</a:t>
            </a:r>
            <a:r>
              <a:rPr lang="en-GB" dirty="0"/>
              <a:t> </a:t>
            </a:r>
            <a:r>
              <a:rPr lang="en-GB" dirty="0" err="1"/>
              <a:t>yn</a:t>
            </a:r>
            <a:r>
              <a:rPr lang="en-GB" dirty="0"/>
              <a:t> broses </a:t>
            </a:r>
            <a:r>
              <a:rPr lang="en-GB" dirty="0" err="1"/>
              <a:t>therapiwtig</a:t>
            </a:r>
            <a:r>
              <a:rPr lang="en-GB" dirty="0"/>
              <a:t>, </a:t>
            </a:r>
            <a:r>
              <a:rPr lang="en-GB" dirty="0" err="1"/>
              <a:t>h.y</a:t>
            </a:r>
            <a:r>
              <a:rPr lang="en-GB" dirty="0"/>
              <a:t>. </a:t>
            </a:r>
            <a:r>
              <a:rPr lang="en-GB" dirty="0" err="1"/>
              <a:t>dylai</a:t>
            </a:r>
            <a:r>
              <a:rPr lang="en-GB" dirty="0"/>
              <a:t> </a:t>
            </a:r>
            <a:r>
              <a:rPr lang="en-GB" dirty="0" err="1"/>
              <a:t>helpu</a:t>
            </a:r>
            <a:r>
              <a:rPr lang="en-GB" dirty="0"/>
              <a:t> plant </a:t>
            </a:r>
            <a:r>
              <a:rPr lang="en-GB" dirty="0" err="1"/>
              <a:t>i</a:t>
            </a:r>
            <a:r>
              <a:rPr lang="en-GB" dirty="0"/>
              <a:t> </a:t>
            </a:r>
            <a:r>
              <a:rPr lang="en-GB" dirty="0" err="1"/>
              <a:t>ddod</a:t>
            </a:r>
            <a:r>
              <a:rPr lang="en-GB" dirty="0"/>
              <a:t> </a:t>
            </a:r>
            <a:r>
              <a:rPr lang="en-GB" dirty="0" err="1"/>
              <a:t>i</a:t>
            </a:r>
            <a:r>
              <a:rPr lang="en-GB" dirty="0"/>
              <a:t> </a:t>
            </a:r>
            <a:r>
              <a:rPr lang="en-GB" dirty="0" err="1"/>
              <a:t>delerau</a:t>
            </a:r>
            <a:r>
              <a:rPr lang="en-GB" dirty="0"/>
              <a:t> â </a:t>
            </a:r>
            <a:r>
              <a:rPr lang="en-GB" dirty="0" err="1"/>
              <a:t>digwyddiadau'r</a:t>
            </a:r>
            <a:r>
              <a:rPr lang="en-GB" dirty="0"/>
              <a:t> </a:t>
            </a:r>
            <a:r>
              <a:rPr lang="en-GB" dirty="0" err="1"/>
              <a:t>gorffennol</a:t>
            </a:r>
            <a:r>
              <a:rPr lang="en-GB" dirty="0"/>
              <a:t> ac </a:t>
            </a:r>
            <a:r>
              <a:rPr lang="en-GB" dirty="0" err="1"/>
              <a:t>adeiladu</a:t>
            </a:r>
            <a:r>
              <a:rPr lang="en-GB" dirty="0"/>
              <a:t> </a:t>
            </a:r>
            <a:r>
              <a:rPr lang="en-GB" dirty="0" err="1"/>
              <a:t>naratif</a:t>
            </a:r>
            <a:r>
              <a:rPr lang="en-GB" dirty="0"/>
              <a:t> </a:t>
            </a:r>
            <a:r>
              <a:rPr lang="en-GB" dirty="0" err="1"/>
              <a:t>cydlynol</a:t>
            </a:r>
            <a:r>
              <a:rPr lang="en-GB" dirty="0"/>
              <a:t> am </a:t>
            </a:r>
            <a:r>
              <a:rPr lang="en-GB" dirty="0" err="1"/>
              <a:t>eu</a:t>
            </a:r>
            <a:r>
              <a:rPr lang="en-GB" dirty="0"/>
              <a:t> </a:t>
            </a:r>
            <a:r>
              <a:rPr lang="en-GB" dirty="0" err="1"/>
              <a:t>gorffennol</a:t>
            </a:r>
            <a:r>
              <a:rPr lang="en-GB" dirty="0"/>
              <a:t> </a:t>
            </a:r>
            <a:r>
              <a:rPr lang="en-GB" dirty="0" err="1"/>
              <a:t>a’i</a:t>
            </a:r>
            <a:r>
              <a:rPr lang="en-GB" dirty="0"/>
              <a:t> </a:t>
            </a:r>
            <a:r>
              <a:rPr lang="en-GB" dirty="0" err="1"/>
              <a:t>arwyddocâd</a:t>
            </a:r>
            <a:r>
              <a:rPr lang="en-GB" dirty="0"/>
              <a:t> </a:t>
            </a:r>
            <a:r>
              <a:rPr lang="en-GB" dirty="0" err="1"/>
              <a:t>iddyn</a:t>
            </a:r>
            <a:r>
              <a:rPr lang="en-GB" dirty="0"/>
              <a:t> </a:t>
            </a:r>
            <a:r>
              <a:rPr lang="en-GB" dirty="0" err="1"/>
              <a:t>nhw</a:t>
            </a:r>
            <a:r>
              <a:rPr lang="en-GB" dirty="0"/>
              <a:t> </a:t>
            </a:r>
            <a:r>
              <a:rPr lang="en-GB" dirty="0" err="1"/>
              <a:t>wrth</a:t>
            </a:r>
            <a:r>
              <a:rPr lang="en-GB" dirty="0"/>
              <a:t> </a:t>
            </a:r>
            <a:r>
              <a:rPr lang="en-GB" dirty="0" err="1"/>
              <a:t>symud</a:t>
            </a:r>
            <a:r>
              <a:rPr lang="en-GB" dirty="0"/>
              <a:t> </a:t>
            </a:r>
            <a:r>
              <a:rPr lang="en-GB" dirty="0" err="1"/>
              <a:t>ymlaen</a:t>
            </a:r>
            <a:r>
              <a:rPr lang="en-GB" dirty="0"/>
              <a:t>.  </a:t>
            </a:r>
            <a:r>
              <a:rPr lang="en-GB" dirty="0" err="1"/>
              <a:t>Heb</a:t>
            </a:r>
            <a:r>
              <a:rPr lang="en-GB" dirty="0"/>
              <a:t> </a:t>
            </a:r>
            <a:r>
              <a:rPr lang="en-GB" dirty="0" err="1"/>
              <a:t>hyn</a:t>
            </a:r>
            <a:r>
              <a:rPr lang="en-GB" dirty="0"/>
              <a:t> </a:t>
            </a:r>
            <a:r>
              <a:rPr lang="en-GB" dirty="0" err="1"/>
              <a:t>mae</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yn</a:t>
            </a:r>
            <a:r>
              <a:rPr lang="en-GB" dirty="0"/>
              <a:t> </a:t>
            </a:r>
            <a:r>
              <a:rPr lang="en-GB" dirty="0" err="1"/>
              <a:t>dod</a:t>
            </a:r>
            <a:r>
              <a:rPr lang="en-GB" dirty="0"/>
              <a:t> </a:t>
            </a:r>
            <a:r>
              <a:rPr lang="en-GB" dirty="0" err="1"/>
              <a:t>yn</a:t>
            </a:r>
            <a:r>
              <a:rPr lang="en-GB" dirty="0"/>
              <a:t> </a:t>
            </a:r>
            <a:r>
              <a:rPr lang="en-GB" dirty="0" err="1"/>
              <a:t>ffordd</a:t>
            </a:r>
            <a:r>
              <a:rPr lang="en-GB" dirty="0"/>
              <a:t> o </a:t>
            </a:r>
            <a:r>
              <a:rPr lang="en-GB" dirty="0" err="1"/>
              <a:t>sicrhau</a:t>
            </a:r>
            <a:r>
              <a:rPr lang="en-GB" dirty="0"/>
              <a:t> bod </a:t>
            </a:r>
            <a:r>
              <a:rPr lang="en-GB" dirty="0" err="1"/>
              <a:t>cofnod</a:t>
            </a:r>
            <a:r>
              <a:rPr lang="en-GB" dirty="0"/>
              <a:t> o rai </a:t>
            </a:r>
            <a:r>
              <a:rPr lang="en-GB" dirty="0" err="1"/>
              <a:t>digwyddiadau</a:t>
            </a:r>
            <a:r>
              <a:rPr lang="en-GB" dirty="0"/>
              <a:t> </a:t>
            </a:r>
            <a:r>
              <a:rPr lang="en-GB" dirty="0" err="1"/>
              <a:t>allweddol</a:t>
            </a:r>
            <a:r>
              <a:rPr lang="en-GB" dirty="0"/>
              <a:t>, </a:t>
            </a:r>
            <a:r>
              <a:rPr lang="en-GB" dirty="0" err="1"/>
              <a:t>ond</a:t>
            </a:r>
            <a:r>
              <a:rPr lang="en-GB" dirty="0"/>
              <a:t> dyna </a:t>
            </a:r>
            <a:r>
              <a:rPr lang="en-GB" dirty="0" err="1"/>
              <a:t>ni</a:t>
            </a:r>
            <a:r>
              <a:rPr lang="en-GB" dirty="0"/>
              <a:t>.  </a:t>
            </a:r>
            <a:r>
              <a:rPr lang="en-GB" dirty="0" err="1"/>
              <a:t>Er</a:t>
            </a:r>
            <a:r>
              <a:rPr lang="en-GB" dirty="0"/>
              <a:t> </a:t>
            </a:r>
            <a:r>
              <a:rPr lang="en-GB" dirty="0" err="1"/>
              <a:t>mwyn</a:t>
            </a:r>
            <a:r>
              <a:rPr lang="en-GB" dirty="0"/>
              <a:t> </a:t>
            </a:r>
            <a:r>
              <a:rPr lang="en-GB" dirty="0" err="1"/>
              <a:t>prosesu</a:t>
            </a:r>
            <a:r>
              <a:rPr lang="en-GB" dirty="0"/>
              <a:t> </a:t>
            </a:r>
            <a:r>
              <a:rPr lang="en-GB" dirty="0" err="1"/>
              <a:t>eu</a:t>
            </a:r>
            <a:r>
              <a:rPr lang="en-GB" dirty="0"/>
              <a:t> </a:t>
            </a:r>
            <a:r>
              <a:rPr lang="en-GB" dirty="0" err="1"/>
              <a:t>teimladau</a:t>
            </a:r>
            <a:r>
              <a:rPr lang="en-GB" dirty="0"/>
              <a:t> am </a:t>
            </a:r>
            <a:r>
              <a:rPr lang="en-GB" dirty="0" err="1"/>
              <a:t>yr</a:t>
            </a:r>
            <a:r>
              <a:rPr lang="en-GB" dirty="0"/>
              <a:t> </a:t>
            </a:r>
            <a:r>
              <a:rPr lang="en-GB" dirty="0" err="1"/>
              <a:t>hyn</a:t>
            </a:r>
            <a:r>
              <a:rPr lang="en-GB" dirty="0"/>
              <a:t> </a:t>
            </a:r>
            <a:r>
              <a:rPr lang="en-GB" dirty="0" err="1"/>
              <a:t>sydd</a:t>
            </a:r>
            <a:r>
              <a:rPr lang="en-GB" dirty="0"/>
              <a:t> </a:t>
            </a:r>
            <a:r>
              <a:rPr lang="en-GB" dirty="0" err="1"/>
              <a:t>wedi</a:t>
            </a:r>
            <a:r>
              <a:rPr lang="en-GB" dirty="0"/>
              <a:t> </a:t>
            </a:r>
            <a:r>
              <a:rPr lang="en-GB" dirty="0" err="1"/>
              <a:t>digwydd</a:t>
            </a:r>
            <a:r>
              <a:rPr lang="en-GB" dirty="0"/>
              <a:t>, </a:t>
            </a:r>
            <a:r>
              <a:rPr lang="en-GB" dirty="0" err="1"/>
              <a:t>mae</a:t>
            </a:r>
            <a:r>
              <a:rPr lang="en-GB" dirty="0"/>
              <a:t> </a:t>
            </a:r>
            <a:r>
              <a:rPr lang="en-GB" dirty="0" err="1"/>
              <a:t>angen</a:t>
            </a:r>
            <a:r>
              <a:rPr lang="en-GB" dirty="0"/>
              <a:t> </a:t>
            </a:r>
            <a:r>
              <a:rPr lang="en-GB" dirty="0" err="1"/>
              <a:t>i</a:t>
            </a:r>
            <a:r>
              <a:rPr lang="en-GB" dirty="0"/>
              <a:t> </a:t>
            </a:r>
            <a:r>
              <a:rPr lang="en-GB" dirty="0" err="1"/>
              <a:t>blant</a:t>
            </a:r>
            <a:r>
              <a:rPr lang="en-GB" dirty="0"/>
              <a:t> </a:t>
            </a:r>
            <a:r>
              <a:rPr lang="en-GB" dirty="0" err="1"/>
              <a:t>archwilio</a:t>
            </a:r>
            <a:r>
              <a:rPr lang="en-GB" dirty="0"/>
              <a:t> </a:t>
            </a:r>
            <a:r>
              <a:rPr lang="en-GB" dirty="0" err="1"/>
              <a:t>eu</a:t>
            </a:r>
            <a:r>
              <a:rPr lang="en-GB" dirty="0"/>
              <a:t> </a:t>
            </a:r>
            <a:r>
              <a:rPr lang="en-GB" dirty="0" err="1"/>
              <a:t>gorffennol</a:t>
            </a:r>
            <a:r>
              <a:rPr lang="en-GB" dirty="0"/>
              <a:t> a </a:t>
            </a:r>
            <a:r>
              <a:rPr lang="en-GB" dirty="0" err="1"/>
              <a:t>gwneud</a:t>
            </a:r>
            <a:r>
              <a:rPr lang="en-GB" dirty="0"/>
              <a:t> </a:t>
            </a:r>
            <a:r>
              <a:rPr lang="en-GB" dirty="0" err="1"/>
              <a:t>synnwyr</a:t>
            </a:r>
            <a:r>
              <a:rPr lang="en-GB" dirty="0"/>
              <a:t> </a:t>
            </a:r>
            <a:r>
              <a:rPr lang="en-GB" dirty="0" err="1"/>
              <a:t>o'u</a:t>
            </a:r>
            <a:r>
              <a:rPr lang="en-GB" dirty="0"/>
              <a:t> </a:t>
            </a:r>
            <a:r>
              <a:rPr lang="en-GB" dirty="0" err="1"/>
              <a:t>teimladau</a:t>
            </a:r>
            <a:r>
              <a:rPr lang="en-GB" dirty="0"/>
              <a:t> - </a:t>
            </a:r>
            <a:r>
              <a:rPr lang="en-GB" dirty="0" err="1"/>
              <a:t>mae</a:t>
            </a:r>
            <a:r>
              <a:rPr lang="en-GB" dirty="0"/>
              <a:t> </a:t>
            </a:r>
            <a:r>
              <a:rPr lang="en-GB" dirty="0" err="1"/>
              <a:t>angen</a:t>
            </a:r>
            <a:r>
              <a:rPr lang="en-GB" dirty="0"/>
              <a:t> </a:t>
            </a:r>
            <a:r>
              <a:rPr lang="en-GB" dirty="0" err="1"/>
              <a:t>iddyn</a:t>
            </a:r>
            <a:r>
              <a:rPr lang="en-GB" dirty="0"/>
              <a:t> </a:t>
            </a:r>
            <a:r>
              <a:rPr lang="en-GB" dirty="0" err="1"/>
              <a:t>nhw</a:t>
            </a:r>
            <a:r>
              <a:rPr lang="en-GB" dirty="0"/>
              <a:t> </a:t>
            </a:r>
            <a:r>
              <a:rPr lang="en-GB" dirty="0" err="1"/>
              <a:t>wneud</a:t>
            </a:r>
            <a:r>
              <a:rPr lang="en-GB" dirty="0"/>
              <a:t> y </a:t>
            </a:r>
            <a:r>
              <a:rPr lang="en-GB" dirty="0" err="1"/>
              <a:t>gwaith</a:t>
            </a:r>
            <a:r>
              <a:rPr lang="en-GB" dirty="0"/>
              <a:t> </a:t>
            </a:r>
            <a:r>
              <a:rPr lang="en-GB" dirty="0" err="1"/>
              <a:t>hwn</a:t>
            </a:r>
            <a:r>
              <a:rPr lang="en-GB" dirty="0"/>
              <a:t> </a:t>
            </a:r>
            <a:r>
              <a:rPr lang="en-GB" dirty="0" err="1"/>
              <a:t>gyda</a:t>
            </a:r>
            <a:r>
              <a:rPr lang="en-GB" dirty="0"/>
              <a:t> </a:t>
            </a:r>
            <a:r>
              <a:rPr lang="en-GB" dirty="0" err="1"/>
              <a:t>rhywun</a:t>
            </a:r>
            <a:r>
              <a:rPr lang="en-GB" dirty="0"/>
              <a:t> </a:t>
            </a:r>
            <a:r>
              <a:rPr lang="en-GB" dirty="0" err="1"/>
              <a:t>maen</a:t>
            </a:r>
            <a:r>
              <a:rPr lang="en-GB" dirty="0"/>
              <a:t> </a:t>
            </a:r>
            <a:r>
              <a:rPr lang="en-GB" dirty="0" err="1"/>
              <a:t>nhw'n</a:t>
            </a:r>
            <a:r>
              <a:rPr lang="en-GB" dirty="0"/>
              <a:t> </a:t>
            </a:r>
            <a:r>
              <a:rPr lang="en-GB" dirty="0" err="1"/>
              <a:t>ymddiried</a:t>
            </a:r>
            <a:r>
              <a:rPr lang="en-GB" dirty="0"/>
              <a:t> </a:t>
            </a:r>
            <a:r>
              <a:rPr lang="en-GB" dirty="0" err="1"/>
              <a:t>ynddo</a:t>
            </a:r>
            <a:r>
              <a:rPr lang="en-GB" dirty="0"/>
              <a:t>.   </a:t>
            </a:r>
            <a:r>
              <a:rPr lang="en-GB" dirty="0" err="1"/>
              <a:t>Cofiwch</a:t>
            </a:r>
            <a:r>
              <a:rPr lang="en-GB" dirty="0"/>
              <a:t> y </a:t>
            </a:r>
            <a:r>
              <a:rPr lang="en-GB" dirty="0" err="1"/>
              <a:t>pethau</a:t>
            </a:r>
            <a:r>
              <a:rPr lang="en-GB" dirty="0"/>
              <a:t> am </a:t>
            </a:r>
            <a:r>
              <a:rPr lang="en-GB" dirty="0" err="1"/>
              <a:t>ymlyniad</a:t>
            </a:r>
            <a:r>
              <a:rPr lang="en-GB" dirty="0"/>
              <a:t> - pan </a:t>
            </a:r>
            <a:r>
              <a:rPr lang="en-GB" dirty="0" err="1"/>
              <a:t>fydd</a:t>
            </a:r>
            <a:r>
              <a:rPr lang="en-GB" dirty="0"/>
              <a:t> plant </a:t>
            </a:r>
            <a:r>
              <a:rPr lang="en-GB" dirty="0" err="1"/>
              <a:t>yn</a:t>
            </a:r>
            <a:r>
              <a:rPr lang="en-GB" dirty="0"/>
              <a:t> </a:t>
            </a:r>
            <a:r>
              <a:rPr lang="en-GB" dirty="0" err="1"/>
              <a:t>teimlo'n</a:t>
            </a:r>
            <a:r>
              <a:rPr lang="en-GB" dirty="0"/>
              <a:t> </a:t>
            </a:r>
            <a:r>
              <a:rPr lang="en-GB" dirty="0" err="1"/>
              <a:t>ddiogel</a:t>
            </a:r>
            <a:r>
              <a:rPr lang="en-GB" dirty="0"/>
              <a:t> </a:t>
            </a:r>
            <a:r>
              <a:rPr lang="en-GB" dirty="0" err="1"/>
              <a:t>maen</a:t>
            </a:r>
            <a:r>
              <a:rPr lang="en-GB" dirty="0"/>
              <a:t> </a:t>
            </a:r>
            <a:r>
              <a:rPr lang="en-GB" dirty="0" err="1"/>
              <a:t>nhw’n</a:t>
            </a:r>
            <a:r>
              <a:rPr lang="en-GB" dirty="0"/>
              <a:t> </a:t>
            </a:r>
            <a:r>
              <a:rPr lang="en-GB" dirty="0" err="1"/>
              <a:t>rhydd</a:t>
            </a:r>
            <a:r>
              <a:rPr lang="en-GB" dirty="0"/>
              <a:t> </a:t>
            </a:r>
            <a:r>
              <a:rPr lang="en-GB" dirty="0" err="1"/>
              <a:t>i</a:t>
            </a:r>
            <a:r>
              <a:rPr lang="en-GB" dirty="0"/>
              <a:t> </a:t>
            </a:r>
            <a:r>
              <a:rPr lang="en-GB" dirty="0" err="1"/>
              <a:t>archwilio</a:t>
            </a:r>
            <a:r>
              <a:rPr lang="en-GB" dirty="0"/>
              <a:t> - </a:t>
            </a:r>
            <a:r>
              <a:rPr lang="en-GB" dirty="0" err="1"/>
              <a:t>mae'r</a:t>
            </a:r>
            <a:r>
              <a:rPr lang="en-GB" dirty="0"/>
              <a:t> un </a:t>
            </a:r>
            <a:r>
              <a:rPr lang="en-GB" dirty="0" err="1"/>
              <a:t>peth</a:t>
            </a:r>
            <a:r>
              <a:rPr lang="en-GB" dirty="0"/>
              <a:t> </a:t>
            </a:r>
            <a:r>
              <a:rPr lang="en-GB" dirty="0" err="1"/>
              <a:t>yma</a:t>
            </a:r>
            <a:r>
              <a:rPr lang="en-GB" dirty="0"/>
              <a:t>.  Mae </a:t>
            </a:r>
            <a:r>
              <a:rPr lang="en-GB" dirty="0" err="1"/>
              <a:t>hynny'n</a:t>
            </a:r>
            <a:r>
              <a:rPr lang="en-GB" dirty="0"/>
              <a:t> </a:t>
            </a:r>
            <a:r>
              <a:rPr lang="en-GB" dirty="0" err="1"/>
              <a:t>golygu</a:t>
            </a:r>
            <a:r>
              <a:rPr lang="en-GB" dirty="0"/>
              <a:t> bod </a:t>
            </a:r>
            <a:r>
              <a:rPr lang="en-GB" dirty="0" err="1"/>
              <a:t>mabwysiadwyr</a:t>
            </a:r>
            <a:r>
              <a:rPr lang="en-GB" dirty="0"/>
              <a:t>, a </a:t>
            </a:r>
            <a:r>
              <a:rPr lang="en-GB" dirty="0" err="1"/>
              <a:t>gofalwyr</a:t>
            </a:r>
            <a:r>
              <a:rPr lang="en-GB" dirty="0"/>
              <a:t> </a:t>
            </a:r>
            <a:r>
              <a:rPr lang="en-GB" dirty="0" err="1"/>
              <a:t>maeth</a:t>
            </a:r>
            <a:r>
              <a:rPr lang="en-GB" dirty="0"/>
              <a:t> </a:t>
            </a:r>
            <a:r>
              <a:rPr lang="en-GB" dirty="0" err="1"/>
              <a:t>o'ch</a:t>
            </a:r>
            <a:r>
              <a:rPr lang="en-GB" dirty="0"/>
              <a:t> </a:t>
            </a:r>
            <a:r>
              <a:rPr lang="en-GB" dirty="0" err="1"/>
              <a:t>blaen</a:t>
            </a:r>
            <a:r>
              <a:rPr lang="en-GB" dirty="0"/>
              <a:t>, </a:t>
            </a:r>
            <a:r>
              <a:rPr lang="en-GB" dirty="0" err="1"/>
              <a:t>yn</a:t>
            </a:r>
            <a:r>
              <a:rPr lang="en-GB" dirty="0"/>
              <a:t> </a:t>
            </a:r>
            <a:r>
              <a:rPr lang="en-GB" dirty="0" err="1"/>
              <a:t>bobl</a:t>
            </a:r>
            <a:r>
              <a:rPr lang="en-GB" dirty="0"/>
              <a:t> </a:t>
            </a:r>
            <a:r>
              <a:rPr lang="en-GB" dirty="0" err="1"/>
              <a:t>wych</a:t>
            </a:r>
            <a:r>
              <a:rPr lang="en-GB" dirty="0"/>
              <a:t> </a:t>
            </a:r>
            <a:r>
              <a:rPr lang="en-GB" dirty="0" err="1"/>
              <a:t>ar</a:t>
            </a:r>
            <a:r>
              <a:rPr lang="en-GB" dirty="0"/>
              <a:t> </a:t>
            </a:r>
            <a:r>
              <a:rPr lang="en-GB" dirty="0" err="1"/>
              <a:t>gyfer</a:t>
            </a:r>
            <a:r>
              <a:rPr lang="en-GB" dirty="0"/>
              <a:t> </a:t>
            </a:r>
            <a:r>
              <a:rPr lang="en-GB" dirty="0" err="1"/>
              <a:t>helpu</a:t>
            </a:r>
            <a:r>
              <a:rPr lang="en-GB" dirty="0"/>
              <a:t> plant </a:t>
            </a:r>
            <a:r>
              <a:rPr lang="en-GB" dirty="0" err="1"/>
              <a:t>i</a:t>
            </a:r>
            <a:r>
              <a:rPr lang="en-GB" dirty="0"/>
              <a:t> </a:t>
            </a:r>
            <a:r>
              <a:rPr lang="en-GB" dirty="0" err="1"/>
              <a:t>wneud</a:t>
            </a:r>
            <a:r>
              <a:rPr lang="en-GB" dirty="0"/>
              <a:t> y </a:t>
            </a:r>
            <a:r>
              <a:rPr lang="en-GB" dirty="0" err="1"/>
              <a:t>gwaith</a:t>
            </a:r>
            <a:r>
              <a:rPr lang="en-GB" dirty="0"/>
              <a:t> </a:t>
            </a:r>
            <a:r>
              <a:rPr lang="en-GB" dirty="0" err="1"/>
              <a:t>hwn</a:t>
            </a:r>
            <a:r>
              <a:rPr lang="en-GB" dirty="0"/>
              <a:t>. </a:t>
            </a:r>
          </a:p>
          <a:p>
            <a:endParaRPr lang="en-GB" dirty="0"/>
          </a:p>
          <a:p>
            <a:r>
              <a:rPr lang="en-GB" dirty="0" err="1"/>
              <a:t>Rydym</a:t>
            </a:r>
            <a:r>
              <a:rPr lang="en-GB" dirty="0"/>
              <a:t> </a:t>
            </a:r>
            <a:r>
              <a:rPr lang="en-GB" dirty="0" err="1"/>
              <a:t>hefyd</a:t>
            </a:r>
            <a:r>
              <a:rPr lang="en-GB" dirty="0"/>
              <a:t> </a:t>
            </a:r>
            <a:r>
              <a:rPr lang="en-GB" dirty="0" err="1"/>
              <a:t>yn</a:t>
            </a:r>
            <a:r>
              <a:rPr lang="en-GB" dirty="0"/>
              <a:t> </a:t>
            </a:r>
            <a:r>
              <a:rPr lang="en-GB" dirty="0" err="1"/>
              <a:t>gwybod</a:t>
            </a:r>
            <a:r>
              <a:rPr lang="en-GB" dirty="0"/>
              <a:t> bod </a:t>
            </a:r>
            <a:r>
              <a:rPr lang="en-GB" dirty="0" err="1"/>
              <a:t>dealltwriaeth</a:t>
            </a:r>
            <a:r>
              <a:rPr lang="en-GB" dirty="0"/>
              <a:t> plant </a:t>
            </a:r>
            <a:r>
              <a:rPr lang="en-GB" dirty="0" err="1"/>
              <a:t>o'r</a:t>
            </a:r>
            <a:r>
              <a:rPr lang="en-GB" dirty="0"/>
              <a:t> </a:t>
            </a:r>
            <a:r>
              <a:rPr lang="en-GB" dirty="0" err="1"/>
              <a:t>hyn</a:t>
            </a:r>
            <a:r>
              <a:rPr lang="en-GB" dirty="0"/>
              <a:t> </a:t>
            </a:r>
            <a:r>
              <a:rPr lang="en-GB" dirty="0" err="1"/>
              <a:t>sydd</a:t>
            </a:r>
            <a:r>
              <a:rPr lang="en-GB" dirty="0"/>
              <a:t> </a:t>
            </a:r>
            <a:r>
              <a:rPr lang="en-GB" dirty="0" err="1"/>
              <a:t>wedi</a:t>
            </a:r>
            <a:r>
              <a:rPr lang="en-GB" dirty="0"/>
              <a:t> </a:t>
            </a:r>
            <a:r>
              <a:rPr lang="en-GB" dirty="0" err="1"/>
              <a:t>digwydd</a:t>
            </a:r>
            <a:r>
              <a:rPr lang="en-GB" dirty="0"/>
              <a:t> </a:t>
            </a:r>
            <a:r>
              <a:rPr lang="en-GB" dirty="0" err="1"/>
              <a:t>iddyn</a:t>
            </a:r>
            <a:r>
              <a:rPr lang="en-GB" dirty="0"/>
              <a:t> </a:t>
            </a:r>
            <a:r>
              <a:rPr lang="en-GB" dirty="0" err="1"/>
              <a:t>nhw</a:t>
            </a:r>
            <a:r>
              <a:rPr lang="en-GB" dirty="0"/>
              <a:t> </a:t>
            </a:r>
            <a:r>
              <a:rPr lang="en-GB" dirty="0" err="1"/>
              <a:t>yn</a:t>
            </a:r>
            <a:r>
              <a:rPr lang="en-GB" dirty="0"/>
              <a:t> </a:t>
            </a:r>
            <a:r>
              <a:rPr lang="en-GB" dirty="0" err="1"/>
              <a:t>newid</a:t>
            </a:r>
            <a:r>
              <a:rPr lang="en-GB" dirty="0"/>
              <a:t> </a:t>
            </a:r>
            <a:r>
              <a:rPr lang="en-GB" dirty="0" err="1"/>
              <a:t>wrth</a:t>
            </a:r>
            <a:r>
              <a:rPr lang="en-GB" dirty="0"/>
              <a:t> </a:t>
            </a:r>
            <a:r>
              <a:rPr lang="en-GB" dirty="0" err="1"/>
              <a:t>iddynt</a:t>
            </a:r>
            <a:r>
              <a:rPr lang="en-GB" dirty="0"/>
              <a:t> </a:t>
            </a:r>
            <a:r>
              <a:rPr lang="en-GB" dirty="0" err="1"/>
              <a:t>heneiddio</a:t>
            </a:r>
            <a:r>
              <a:rPr lang="en-GB" dirty="0"/>
              <a:t>.  </a:t>
            </a:r>
            <a:r>
              <a:rPr lang="en-GB" dirty="0" err="1"/>
              <a:t>Wrth</a:t>
            </a:r>
            <a:r>
              <a:rPr lang="en-GB" dirty="0"/>
              <a:t> </a:t>
            </a:r>
            <a:r>
              <a:rPr lang="en-GB" dirty="0" err="1"/>
              <a:t>i'n</a:t>
            </a:r>
            <a:r>
              <a:rPr lang="en-GB" dirty="0"/>
              <a:t> </a:t>
            </a:r>
            <a:r>
              <a:rPr lang="en-GB" dirty="0" err="1"/>
              <a:t>hymennydd</a:t>
            </a:r>
            <a:r>
              <a:rPr lang="en-GB" dirty="0"/>
              <a:t> </a:t>
            </a:r>
            <a:r>
              <a:rPr lang="en-GB" dirty="0" err="1"/>
              <a:t>ddatblygu</a:t>
            </a:r>
            <a:r>
              <a:rPr lang="en-GB" dirty="0"/>
              <a:t> </a:t>
            </a:r>
            <a:r>
              <a:rPr lang="en-GB" dirty="0" err="1"/>
              <a:t>trwy</a:t>
            </a:r>
            <a:r>
              <a:rPr lang="en-GB" dirty="0"/>
              <a:t> </a:t>
            </a:r>
            <a:r>
              <a:rPr lang="en-GB" dirty="0" err="1"/>
              <a:t>blentyndod</a:t>
            </a:r>
            <a:r>
              <a:rPr lang="en-GB" dirty="0"/>
              <a:t>, </a:t>
            </a:r>
            <a:r>
              <a:rPr lang="en-GB" dirty="0" err="1"/>
              <a:t>mae</a:t>
            </a:r>
            <a:r>
              <a:rPr lang="en-GB" dirty="0"/>
              <a:t> </a:t>
            </a:r>
            <a:r>
              <a:rPr lang="en-GB" dirty="0" err="1"/>
              <a:t>ein</a:t>
            </a:r>
            <a:r>
              <a:rPr lang="en-GB" dirty="0"/>
              <a:t> </a:t>
            </a:r>
            <a:r>
              <a:rPr lang="en-GB" dirty="0" err="1"/>
              <a:t>gallu</a:t>
            </a:r>
            <a:r>
              <a:rPr lang="en-GB" dirty="0"/>
              <a:t> </a:t>
            </a:r>
            <a:r>
              <a:rPr lang="en-GB" dirty="0" err="1"/>
              <a:t>i</a:t>
            </a:r>
            <a:r>
              <a:rPr lang="en-GB" dirty="0"/>
              <a:t> </a:t>
            </a:r>
            <a:r>
              <a:rPr lang="en-GB" dirty="0" err="1"/>
              <a:t>feddwl</a:t>
            </a:r>
            <a:r>
              <a:rPr lang="en-GB" dirty="0"/>
              <a:t> a </a:t>
            </a:r>
            <a:r>
              <a:rPr lang="en-GB" dirty="0" err="1"/>
              <a:t>myfyrio</a:t>
            </a:r>
            <a:r>
              <a:rPr lang="en-GB" dirty="0"/>
              <a:t> </a:t>
            </a:r>
            <a:r>
              <a:rPr lang="en-GB" dirty="0" err="1"/>
              <a:t>hefyd</a:t>
            </a:r>
            <a:r>
              <a:rPr lang="en-GB" dirty="0"/>
              <a:t>.  Felly </a:t>
            </a:r>
            <a:r>
              <a:rPr lang="en-GB" dirty="0" err="1"/>
              <a:t>mae</a:t>
            </a:r>
            <a:r>
              <a:rPr lang="en-GB" dirty="0"/>
              <a:t> </a:t>
            </a:r>
            <a:r>
              <a:rPr lang="en-GB" dirty="0" err="1"/>
              <a:t>angen</a:t>
            </a:r>
            <a:r>
              <a:rPr lang="en-GB" dirty="0"/>
              <a:t> </a:t>
            </a:r>
            <a:r>
              <a:rPr lang="en-GB" dirty="0" err="1"/>
              <a:t>i</a:t>
            </a:r>
            <a:r>
              <a:rPr lang="en-GB" dirty="0"/>
              <a:t> </a:t>
            </a:r>
            <a:r>
              <a:rPr lang="en-GB" dirty="0" err="1"/>
              <a:t>blant</a:t>
            </a:r>
            <a:r>
              <a:rPr lang="en-GB" dirty="0"/>
              <a:t> ail-</a:t>
            </a:r>
            <a:r>
              <a:rPr lang="en-GB" dirty="0" err="1"/>
              <a:t>weithio</a:t>
            </a:r>
            <a:r>
              <a:rPr lang="en-GB" dirty="0"/>
              <a:t> </a:t>
            </a:r>
            <a:r>
              <a:rPr lang="en-GB" dirty="0" err="1"/>
              <a:t>eu</a:t>
            </a:r>
            <a:r>
              <a:rPr lang="en-GB" dirty="0"/>
              <a:t> </a:t>
            </a:r>
            <a:r>
              <a:rPr lang="en-GB" dirty="0" err="1"/>
              <a:t>dealltwriaeth</a:t>
            </a:r>
            <a:r>
              <a:rPr lang="en-GB" dirty="0"/>
              <a:t> o </a:t>
            </a:r>
            <a:r>
              <a:rPr lang="en-GB" dirty="0" err="1"/>
              <a:t>ddigwyddiadau'r</a:t>
            </a:r>
            <a:r>
              <a:rPr lang="en-GB" dirty="0"/>
              <a:t> </a:t>
            </a:r>
            <a:r>
              <a:rPr lang="en-GB" dirty="0" err="1"/>
              <a:t>gorffennol</a:t>
            </a:r>
            <a:r>
              <a:rPr lang="en-GB" dirty="0"/>
              <a:t> </a:t>
            </a:r>
            <a:r>
              <a:rPr lang="en-GB" dirty="0" err="1"/>
              <a:t>wrth</a:t>
            </a:r>
            <a:r>
              <a:rPr lang="en-GB" dirty="0"/>
              <a:t> </a:t>
            </a:r>
            <a:r>
              <a:rPr lang="en-GB" dirty="0" err="1"/>
              <a:t>iddynt</a:t>
            </a:r>
            <a:r>
              <a:rPr lang="en-GB" dirty="0"/>
              <a:t> </a:t>
            </a:r>
            <a:r>
              <a:rPr lang="en-GB" dirty="0" err="1"/>
              <a:t>heneiddio</a:t>
            </a:r>
            <a:r>
              <a:rPr lang="en-GB" dirty="0"/>
              <a:t> a </a:t>
            </a:r>
            <a:r>
              <a:rPr lang="en-GB" dirty="0" err="1"/>
              <a:t>dechrau</a:t>
            </a:r>
            <a:r>
              <a:rPr lang="en-GB" dirty="0"/>
              <a:t> </a:t>
            </a:r>
            <a:r>
              <a:rPr lang="en-GB" dirty="0" err="1"/>
              <a:t>gofyn</a:t>
            </a:r>
            <a:r>
              <a:rPr lang="en-GB" dirty="0"/>
              <a:t> </a:t>
            </a:r>
            <a:r>
              <a:rPr lang="en-GB" dirty="0" err="1"/>
              <a:t>gwahanol</a:t>
            </a:r>
            <a:r>
              <a:rPr lang="en-GB" dirty="0"/>
              <a:t> </a:t>
            </a:r>
            <a:r>
              <a:rPr lang="en-GB" dirty="0" err="1"/>
              <a:t>fathau</a:t>
            </a:r>
            <a:r>
              <a:rPr lang="en-GB" dirty="0"/>
              <a:t> o </a:t>
            </a:r>
            <a:r>
              <a:rPr lang="en-GB" dirty="0" err="1"/>
              <a:t>gwestiynau</a:t>
            </a:r>
            <a:r>
              <a:rPr lang="en-GB" dirty="0"/>
              <a:t>.</a:t>
            </a:r>
          </a:p>
          <a:p>
            <a:r>
              <a:rPr lang="en-GB" dirty="0"/>
              <a:t>   </a:t>
            </a:r>
          </a:p>
          <a:p>
            <a:r>
              <a:rPr lang="en-GB" dirty="0" err="1"/>
              <a:t>Yn</a:t>
            </a:r>
            <a:r>
              <a:rPr lang="en-GB" dirty="0"/>
              <a:t> </a:t>
            </a:r>
            <a:r>
              <a:rPr lang="en-GB" dirty="0" err="1"/>
              <a:t>olaf</a:t>
            </a:r>
            <a:r>
              <a:rPr lang="en-GB" dirty="0"/>
              <a:t>, </a:t>
            </a:r>
            <a:r>
              <a:rPr lang="en-GB" dirty="0" err="1"/>
              <a:t>rydym</a:t>
            </a:r>
            <a:r>
              <a:rPr lang="en-GB" dirty="0"/>
              <a:t> </a:t>
            </a:r>
            <a:r>
              <a:rPr lang="en-GB" dirty="0" err="1"/>
              <a:t>yn</a:t>
            </a:r>
            <a:r>
              <a:rPr lang="en-GB" dirty="0"/>
              <a:t> </a:t>
            </a:r>
            <a:r>
              <a:rPr lang="en-GB" dirty="0" err="1"/>
              <a:t>gwybod</a:t>
            </a:r>
            <a:r>
              <a:rPr lang="en-GB" dirty="0"/>
              <a:t> y gall </a:t>
            </a:r>
            <a:r>
              <a:rPr lang="en-GB" dirty="0" err="1"/>
              <a:t>gwneud</a:t>
            </a:r>
            <a:r>
              <a:rPr lang="en-GB" dirty="0"/>
              <a:t> y </a:t>
            </a:r>
            <a:r>
              <a:rPr lang="en-GB" dirty="0" err="1"/>
              <a:t>gwaith</a:t>
            </a:r>
            <a:r>
              <a:rPr lang="en-GB" dirty="0"/>
              <a:t> </a:t>
            </a:r>
            <a:r>
              <a:rPr lang="en-GB" dirty="0" err="1"/>
              <a:t>hwn</a:t>
            </a:r>
            <a:r>
              <a:rPr lang="en-GB" dirty="0"/>
              <a:t> </a:t>
            </a:r>
            <a:r>
              <a:rPr lang="en-GB" dirty="0" err="1"/>
              <a:t>gyda'n</a:t>
            </a:r>
            <a:r>
              <a:rPr lang="en-GB" dirty="0"/>
              <a:t> </a:t>
            </a:r>
            <a:r>
              <a:rPr lang="en-GB" dirty="0" err="1"/>
              <a:t>gilydd</a:t>
            </a:r>
            <a:r>
              <a:rPr lang="en-GB" dirty="0"/>
              <a:t> </a:t>
            </a:r>
            <a:r>
              <a:rPr lang="en-GB" dirty="0" err="1"/>
              <a:t>helpu</a:t>
            </a:r>
            <a:r>
              <a:rPr lang="en-GB" dirty="0"/>
              <a:t> </a:t>
            </a:r>
            <a:r>
              <a:rPr lang="en-GB" dirty="0" err="1"/>
              <a:t>i</a:t>
            </a:r>
            <a:r>
              <a:rPr lang="en-GB" dirty="0"/>
              <a:t> </a:t>
            </a:r>
            <a:r>
              <a:rPr lang="en-GB" dirty="0" err="1"/>
              <a:t>ddatblygu'r</a:t>
            </a:r>
            <a:r>
              <a:rPr lang="en-GB" dirty="0"/>
              <a:t> </a:t>
            </a:r>
            <a:r>
              <a:rPr lang="en-GB" dirty="0" err="1"/>
              <a:t>berthynas</a:t>
            </a:r>
            <a:r>
              <a:rPr lang="en-GB" dirty="0"/>
              <a:t> </a:t>
            </a:r>
            <a:r>
              <a:rPr lang="en-GB" dirty="0" err="1"/>
              <a:t>rhwng</a:t>
            </a:r>
            <a:r>
              <a:rPr lang="en-GB" dirty="0"/>
              <a:t> </a:t>
            </a:r>
            <a:r>
              <a:rPr lang="en-GB" dirty="0" err="1"/>
              <a:t>rhiant</a:t>
            </a:r>
            <a:r>
              <a:rPr lang="en-GB" dirty="0"/>
              <a:t> </a:t>
            </a:r>
            <a:r>
              <a:rPr lang="en-GB" dirty="0" err="1"/>
              <a:t>mabwysiadol</a:t>
            </a:r>
            <a:r>
              <a:rPr lang="en-GB" dirty="0"/>
              <a:t> </a:t>
            </a:r>
            <a:r>
              <a:rPr lang="en-GB" dirty="0" err="1"/>
              <a:t>a'u</a:t>
            </a:r>
            <a:r>
              <a:rPr lang="en-GB" dirty="0"/>
              <a:t> </a:t>
            </a:r>
            <a:r>
              <a:rPr lang="en-GB" dirty="0" err="1"/>
              <a:t>plentyn</a:t>
            </a:r>
            <a:r>
              <a:rPr lang="en-GB" dirty="0"/>
              <a:t>/plant. </a:t>
            </a:r>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3210439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Mewn</a:t>
            </a:r>
            <a:r>
              <a:rPr lang="en-GB" dirty="0"/>
              <a:t> </a:t>
            </a:r>
            <a:r>
              <a:rPr lang="en-GB" dirty="0" err="1"/>
              <a:t>grwpiau</a:t>
            </a:r>
            <a:r>
              <a:rPr lang="en-GB" dirty="0"/>
              <a:t> </a:t>
            </a:r>
            <a:r>
              <a:rPr lang="en-GB" dirty="0" err="1"/>
              <a:t>ystyriwch</a:t>
            </a:r>
            <a:r>
              <a:rPr lang="en-GB" dirty="0"/>
              <a:t> y </a:t>
            </a:r>
            <a:r>
              <a:rPr lang="en-GB" dirty="0" err="1"/>
              <a:t>cwestiynau</a:t>
            </a:r>
            <a:r>
              <a:rPr lang="en-GB" dirty="0"/>
              <a:t> </a:t>
            </a:r>
            <a:r>
              <a:rPr lang="en-GB" dirty="0" err="1"/>
              <a:t>canlynol</a:t>
            </a:r>
            <a:endParaRPr lang="en-GB" dirty="0"/>
          </a:p>
          <a:p>
            <a:endParaRPr lang="en-GB" dirty="0"/>
          </a:p>
          <a:p>
            <a:r>
              <a:rPr lang="en-GB" dirty="0" err="1"/>
              <a:t>Ydych</a:t>
            </a:r>
            <a:r>
              <a:rPr lang="en-GB" dirty="0"/>
              <a:t> </a:t>
            </a:r>
            <a:r>
              <a:rPr lang="en-GB" dirty="0" err="1"/>
              <a:t>chi'n</a:t>
            </a:r>
            <a:r>
              <a:rPr lang="en-GB" dirty="0"/>
              <a:t> </a:t>
            </a:r>
            <a:r>
              <a:rPr lang="en-GB" dirty="0" err="1"/>
              <a:t>ymwybodol</a:t>
            </a:r>
            <a:r>
              <a:rPr lang="en-GB" dirty="0"/>
              <a:t> o </a:t>
            </a:r>
            <a:r>
              <a:rPr lang="en-GB" dirty="0" err="1"/>
              <a:t>unrhyw</a:t>
            </a:r>
            <a:r>
              <a:rPr lang="en-GB" dirty="0"/>
              <a:t> </a:t>
            </a:r>
            <a:r>
              <a:rPr lang="en-GB" dirty="0" err="1"/>
              <a:t>negeseuon</a:t>
            </a:r>
            <a:r>
              <a:rPr lang="en-GB" dirty="0"/>
              <a:t> a </a:t>
            </a:r>
            <a:r>
              <a:rPr lang="en-GB" dirty="0" err="1"/>
              <a:t>gawsoch</a:t>
            </a:r>
            <a:r>
              <a:rPr lang="en-GB" dirty="0"/>
              <a:t> chi </a:t>
            </a:r>
            <a:r>
              <a:rPr lang="en-GB" dirty="0" err="1"/>
              <a:t>fel</a:t>
            </a:r>
            <a:r>
              <a:rPr lang="en-GB" dirty="0"/>
              <a:t> </a:t>
            </a:r>
            <a:r>
              <a:rPr lang="en-GB" dirty="0" err="1"/>
              <a:t>plentyn</a:t>
            </a:r>
            <a:r>
              <a:rPr lang="en-GB" dirty="0"/>
              <a:t> </a:t>
            </a:r>
            <a:r>
              <a:rPr lang="en-GB" dirty="0" err="1"/>
              <a:t>sy'n</a:t>
            </a:r>
            <a:r>
              <a:rPr lang="en-GB" dirty="0"/>
              <a:t> </a:t>
            </a:r>
            <a:r>
              <a:rPr lang="en-GB" dirty="0" err="1"/>
              <a:t>effeithio</a:t>
            </a:r>
            <a:r>
              <a:rPr lang="en-GB" dirty="0"/>
              <a:t> </a:t>
            </a:r>
            <a:r>
              <a:rPr lang="en-GB" dirty="0" err="1"/>
              <a:t>ar</a:t>
            </a:r>
            <a:r>
              <a:rPr lang="en-GB" dirty="0"/>
              <a:t> </a:t>
            </a:r>
            <a:r>
              <a:rPr lang="en-GB" dirty="0" err="1"/>
              <a:t>bwy</a:t>
            </a:r>
            <a:r>
              <a:rPr lang="en-GB" dirty="0"/>
              <a:t> </a:t>
            </a:r>
            <a:r>
              <a:rPr lang="en-GB" dirty="0" err="1"/>
              <a:t>ydych</a:t>
            </a:r>
            <a:r>
              <a:rPr lang="en-GB" dirty="0"/>
              <a:t> chi </a:t>
            </a:r>
            <a:r>
              <a:rPr lang="en-GB" dirty="0" err="1"/>
              <a:t>heddiw</a:t>
            </a:r>
            <a:r>
              <a:rPr lang="en-GB" dirty="0"/>
              <a:t>?</a:t>
            </a:r>
          </a:p>
          <a:p>
            <a:r>
              <a:rPr lang="en-GB" dirty="0" err="1"/>
              <a:t>Ydych</a:t>
            </a:r>
            <a:r>
              <a:rPr lang="en-GB" dirty="0"/>
              <a:t> </a:t>
            </a:r>
            <a:r>
              <a:rPr lang="en-GB" dirty="0" err="1"/>
              <a:t>chi'n</a:t>
            </a:r>
            <a:r>
              <a:rPr lang="en-GB" dirty="0"/>
              <a:t> </a:t>
            </a:r>
            <a:r>
              <a:rPr lang="en-GB" dirty="0" err="1"/>
              <a:t>ymwybodol</a:t>
            </a:r>
            <a:r>
              <a:rPr lang="en-GB" dirty="0"/>
              <a:t> o </a:t>
            </a:r>
            <a:r>
              <a:rPr lang="en-GB" dirty="0" err="1"/>
              <a:t>negeseuon</a:t>
            </a:r>
            <a:r>
              <a:rPr lang="en-GB" dirty="0"/>
              <a:t> a </a:t>
            </a:r>
            <a:r>
              <a:rPr lang="en-GB" dirty="0" err="1"/>
              <a:t>gafodd</a:t>
            </a:r>
            <a:r>
              <a:rPr lang="en-GB" dirty="0"/>
              <a:t> </a:t>
            </a:r>
            <a:r>
              <a:rPr lang="en-GB" dirty="0" err="1"/>
              <a:t>eich</a:t>
            </a:r>
            <a:r>
              <a:rPr lang="en-GB" dirty="0"/>
              <a:t> </a:t>
            </a:r>
            <a:r>
              <a:rPr lang="en-GB" dirty="0" err="1"/>
              <a:t>plentyn</a:t>
            </a:r>
            <a:r>
              <a:rPr lang="en-GB" dirty="0"/>
              <a:t>/plant?  </a:t>
            </a:r>
            <a:r>
              <a:rPr lang="en-GB" dirty="0" err="1"/>
              <a:t>Sut</a:t>
            </a:r>
            <a:r>
              <a:rPr lang="en-GB" dirty="0"/>
              <a:t> </a:t>
            </a:r>
            <a:r>
              <a:rPr lang="en-GB" dirty="0" err="1"/>
              <a:t>ydych</a:t>
            </a:r>
            <a:r>
              <a:rPr lang="en-GB" dirty="0"/>
              <a:t> </a:t>
            </a:r>
            <a:r>
              <a:rPr lang="en-GB" dirty="0" err="1"/>
              <a:t>chi'n</a:t>
            </a:r>
            <a:r>
              <a:rPr lang="en-GB" dirty="0"/>
              <a:t> </a:t>
            </a:r>
            <a:r>
              <a:rPr lang="en-GB" dirty="0" err="1"/>
              <a:t>meddwl</a:t>
            </a:r>
            <a:r>
              <a:rPr lang="en-GB" dirty="0"/>
              <a:t> bod </a:t>
            </a:r>
            <a:r>
              <a:rPr lang="en-GB" dirty="0" err="1"/>
              <a:t>hyn</a:t>
            </a:r>
            <a:r>
              <a:rPr lang="en-GB" dirty="0"/>
              <a:t> </a:t>
            </a:r>
            <a:r>
              <a:rPr lang="en-GB" dirty="0" err="1"/>
              <a:t>yn</a:t>
            </a:r>
            <a:r>
              <a:rPr lang="en-GB" dirty="0"/>
              <a:t> </a:t>
            </a:r>
            <a:r>
              <a:rPr lang="en-GB" dirty="0" err="1"/>
              <a:t>effeithio</a:t>
            </a:r>
            <a:r>
              <a:rPr lang="en-GB" dirty="0"/>
              <a:t> </a:t>
            </a:r>
            <a:r>
              <a:rPr lang="en-GB" dirty="0" err="1"/>
              <a:t>arnyn</a:t>
            </a:r>
            <a:r>
              <a:rPr lang="en-GB" dirty="0"/>
              <a:t> </a:t>
            </a:r>
            <a:r>
              <a:rPr lang="en-GB" dirty="0" err="1"/>
              <a:t>nhw</a:t>
            </a:r>
            <a:r>
              <a:rPr lang="en-GB" dirty="0"/>
              <a:t> </a:t>
            </a:r>
            <a:r>
              <a:rPr lang="en-GB" dirty="0" err="1"/>
              <a:t>heddiw</a:t>
            </a:r>
            <a:r>
              <a:rPr lang="en-GB" dirty="0"/>
              <a:t>?</a:t>
            </a:r>
          </a:p>
          <a:p>
            <a:r>
              <a:rPr lang="en-GB" dirty="0" err="1"/>
              <a:t>Os</a:t>
            </a:r>
            <a:r>
              <a:rPr lang="en-GB" dirty="0"/>
              <a:t> </a:t>
            </a:r>
            <a:r>
              <a:rPr lang="en-GB" dirty="0" err="1"/>
              <a:t>ydych</a:t>
            </a:r>
            <a:r>
              <a:rPr lang="en-GB" dirty="0"/>
              <a:t> </a:t>
            </a:r>
            <a:r>
              <a:rPr lang="en-GB" dirty="0" err="1"/>
              <a:t>chi'n</a:t>
            </a:r>
            <a:r>
              <a:rPr lang="en-GB" dirty="0"/>
              <a:t> </a:t>
            </a:r>
            <a:r>
              <a:rPr lang="en-GB" dirty="0" err="1"/>
              <a:t>edrych</a:t>
            </a:r>
            <a:r>
              <a:rPr lang="en-GB" dirty="0"/>
              <a:t> </a:t>
            </a:r>
            <a:r>
              <a:rPr lang="en-GB" dirty="0" err="1"/>
              <a:t>ar</a:t>
            </a:r>
            <a:r>
              <a:rPr lang="en-GB" dirty="0"/>
              <a:t> y </a:t>
            </a:r>
            <a:r>
              <a:rPr lang="en-GB" dirty="0" err="1"/>
              <a:t>deunyddiau</a:t>
            </a:r>
            <a:r>
              <a:rPr lang="en-GB" dirty="0"/>
              <a:t> </a:t>
            </a:r>
            <a:r>
              <a:rPr lang="en-GB" dirty="0" err="1"/>
              <a:t>hyn</a:t>
            </a:r>
            <a:r>
              <a:rPr lang="en-GB" dirty="0"/>
              <a:t> </a:t>
            </a:r>
            <a:r>
              <a:rPr lang="en-GB" dirty="0" err="1"/>
              <a:t>ar</a:t>
            </a:r>
            <a:r>
              <a:rPr lang="en-GB" dirty="0"/>
              <a:t> </a:t>
            </a:r>
            <a:r>
              <a:rPr lang="en-GB" dirty="0" err="1"/>
              <a:t>eich</a:t>
            </a:r>
            <a:r>
              <a:rPr lang="en-GB" dirty="0"/>
              <a:t> pen </a:t>
            </a:r>
            <a:r>
              <a:rPr lang="en-GB" dirty="0" err="1"/>
              <a:t>eich</a:t>
            </a:r>
            <a:r>
              <a:rPr lang="en-GB" dirty="0"/>
              <a:t> </a:t>
            </a:r>
            <a:r>
              <a:rPr lang="en-GB" dirty="0" err="1"/>
              <a:t>hun</a:t>
            </a:r>
            <a:r>
              <a:rPr lang="en-GB" dirty="0"/>
              <a:t>, </a:t>
            </a:r>
            <a:r>
              <a:rPr lang="en-GB" dirty="0" err="1"/>
              <a:t>meddyliwch</a:t>
            </a:r>
            <a:r>
              <a:rPr lang="en-GB" dirty="0"/>
              <a:t> am y </a:t>
            </a:r>
            <a:r>
              <a:rPr lang="en-GB" dirty="0" err="1"/>
              <a:t>cwestiynau</a:t>
            </a:r>
            <a:r>
              <a:rPr lang="en-GB" dirty="0"/>
              <a:t> </a:t>
            </a:r>
            <a:r>
              <a:rPr lang="en-GB" dirty="0" err="1"/>
              <a:t>hyn</a:t>
            </a:r>
            <a:r>
              <a:rPr lang="en-GB" dirty="0"/>
              <a:t> - pa </a:t>
            </a:r>
            <a:r>
              <a:rPr lang="en-GB" dirty="0" err="1"/>
              <a:t>faterion</a:t>
            </a:r>
            <a:r>
              <a:rPr lang="en-GB" dirty="0"/>
              <a:t> </a:t>
            </a:r>
            <a:r>
              <a:rPr lang="en-GB" dirty="0" err="1"/>
              <a:t>maen</a:t>
            </a:r>
            <a:r>
              <a:rPr lang="en-GB" dirty="0"/>
              <a:t> </a:t>
            </a:r>
            <a:r>
              <a:rPr lang="en-GB" dirty="0" err="1"/>
              <a:t>nhw'n</a:t>
            </a:r>
            <a:r>
              <a:rPr lang="en-GB" dirty="0"/>
              <a:t> </a:t>
            </a:r>
            <a:r>
              <a:rPr lang="en-GB" dirty="0" err="1"/>
              <a:t>eu</a:t>
            </a:r>
            <a:r>
              <a:rPr lang="en-GB" dirty="0"/>
              <a:t> </a:t>
            </a:r>
            <a:r>
              <a:rPr lang="en-GB" dirty="0" err="1"/>
              <a:t>codi</a:t>
            </a:r>
            <a:r>
              <a:rPr lang="en-GB" dirty="0"/>
              <a:t>?  A </a:t>
            </a:r>
            <a:r>
              <a:rPr lang="en-GB" dirty="0" err="1"/>
              <a:t>oes</a:t>
            </a:r>
            <a:r>
              <a:rPr lang="en-GB" dirty="0"/>
              <a:t> </a:t>
            </a:r>
            <a:r>
              <a:rPr lang="en-GB" dirty="0" err="1"/>
              <a:t>eraill</a:t>
            </a:r>
            <a:r>
              <a:rPr lang="en-GB" dirty="0"/>
              <a:t> y </a:t>
            </a:r>
            <a:r>
              <a:rPr lang="en-GB" dirty="0" err="1"/>
              <a:t>gallwch</a:t>
            </a:r>
            <a:r>
              <a:rPr lang="en-GB" dirty="0"/>
              <a:t> </a:t>
            </a:r>
            <a:r>
              <a:rPr lang="en-GB" dirty="0" err="1"/>
              <a:t>drafod</a:t>
            </a:r>
            <a:r>
              <a:rPr lang="en-GB" dirty="0"/>
              <a:t> </a:t>
            </a:r>
            <a:r>
              <a:rPr lang="en-GB" dirty="0" err="1"/>
              <a:t>eich</a:t>
            </a:r>
            <a:r>
              <a:rPr lang="en-GB" dirty="0"/>
              <a:t> </a:t>
            </a:r>
            <a:r>
              <a:rPr lang="en-GB" dirty="0" err="1"/>
              <a:t>meddyliau</a:t>
            </a:r>
            <a:r>
              <a:rPr lang="en-GB" dirty="0"/>
              <a:t> </a:t>
            </a:r>
            <a:r>
              <a:rPr lang="en-GB" dirty="0" err="1"/>
              <a:t>a'ch</a:t>
            </a:r>
            <a:r>
              <a:rPr lang="en-GB" dirty="0"/>
              <a:t> </a:t>
            </a:r>
            <a:r>
              <a:rPr lang="en-GB" dirty="0" err="1"/>
              <a:t>teimladau</a:t>
            </a:r>
            <a:r>
              <a:rPr lang="en-GB" dirty="0"/>
              <a:t> â </a:t>
            </a:r>
            <a:r>
              <a:rPr lang="en-GB" dirty="0" err="1"/>
              <a:t>nhw</a:t>
            </a:r>
            <a:r>
              <a:rPr lang="en-GB" dirty="0"/>
              <a:t>?  </a:t>
            </a:r>
            <a:r>
              <a:rPr lang="en-GB" dirty="0" err="1"/>
              <a:t>Weithiau</a:t>
            </a:r>
            <a:r>
              <a:rPr lang="en-GB" dirty="0"/>
              <a:t> gall </a:t>
            </a:r>
            <a:r>
              <a:rPr lang="en-GB" dirty="0" err="1"/>
              <a:t>rhoi</a:t>
            </a:r>
            <a:r>
              <a:rPr lang="en-GB" dirty="0"/>
              <a:t> </a:t>
            </a:r>
            <a:r>
              <a:rPr lang="en-GB" dirty="0" err="1"/>
              <a:t>eich</a:t>
            </a:r>
            <a:r>
              <a:rPr lang="en-GB" dirty="0"/>
              <a:t> </a:t>
            </a:r>
            <a:r>
              <a:rPr lang="en-GB" dirty="0" err="1"/>
              <a:t>hun</a:t>
            </a:r>
            <a:r>
              <a:rPr lang="en-GB" dirty="0"/>
              <a:t> </a:t>
            </a:r>
            <a:r>
              <a:rPr lang="en-GB" dirty="0" err="1"/>
              <a:t>yn</a:t>
            </a:r>
            <a:r>
              <a:rPr lang="en-GB" dirty="0"/>
              <a:t> </a:t>
            </a:r>
            <a:r>
              <a:rPr lang="en-GB" dirty="0" err="1"/>
              <a:t>esgidiau'r</a:t>
            </a:r>
            <a:r>
              <a:rPr lang="en-GB" dirty="0"/>
              <a:t> </a:t>
            </a:r>
            <a:r>
              <a:rPr lang="en-GB" dirty="0" err="1"/>
              <a:t>plentyn</a:t>
            </a:r>
            <a:r>
              <a:rPr lang="en-GB" dirty="0"/>
              <a:t> </a:t>
            </a:r>
            <a:r>
              <a:rPr lang="en-GB" dirty="0" err="1"/>
              <a:t>beri</a:t>
            </a:r>
            <a:r>
              <a:rPr lang="en-GB" dirty="0"/>
              <a:t> </a:t>
            </a:r>
            <a:r>
              <a:rPr lang="en-GB" dirty="0" err="1"/>
              <a:t>gofid</a:t>
            </a:r>
            <a:r>
              <a:rPr lang="en-GB" dirty="0"/>
              <a:t>, felly </a:t>
            </a:r>
            <a:r>
              <a:rPr lang="en-GB" dirty="0" err="1"/>
              <a:t>gwnewch</a:t>
            </a:r>
            <a:r>
              <a:rPr lang="en-GB" dirty="0"/>
              <a:t> </a:t>
            </a:r>
            <a:r>
              <a:rPr lang="en-GB" dirty="0" err="1"/>
              <a:t>yn</a:t>
            </a:r>
            <a:r>
              <a:rPr lang="en-GB" dirty="0"/>
              <a:t> </a:t>
            </a:r>
            <a:r>
              <a:rPr lang="en-GB" dirty="0" err="1"/>
              <a:t>siŵr</a:t>
            </a:r>
            <a:r>
              <a:rPr lang="en-GB" dirty="0"/>
              <a:t> </a:t>
            </a:r>
            <a:r>
              <a:rPr lang="en-GB" dirty="0" err="1"/>
              <a:t>eich</a:t>
            </a:r>
            <a:r>
              <a:rPr lang="en-GB" dirty="0"/>
              <a:t> bod </a:t>
            </a:r>
            <a:r>
              <a:rPr lang="en-GB" dirty="0" err="1"/>
              <a:t>chi'n</a:t>
            </a:r>
            <a:r>
              <a:rPr lang="en-GB" dirty="0"/>
              <a:t> </a:t>
            </a:r>
            <a:r>
              <a:rPr lang="en-GB" dirty="0" err="1"/>
              <a:t>ei</a:t>
            </a:r>
            <a:r>
              <a:rPr lang="en-GB" dirty="0"/>
              <a:t> </a:t>
            </a:r>
            <a:r>
              <a:rPr lang="en-GB" dirty="0" err="1"/>
              <a:t>drafod</a:t>
            </a:r>
            <a:r>
              <a:rPr lang="en-GB" dirty="0"/>
              <a:t> </a:t>
            </a:r>
            <a:r>
              <a:rPr lang="en-GB" dirty="0" err="1"/>
              <a:t>gyda</a:t>
            </a:r>
            <a:r>
              <a:rPr lang="en-GB" dirty="0"/>
              <a:t> </a:t>
            </a:r>
            <a:r>
              <a:rPr lang="en-GB" dirty="0" err="1"/>
              <a:t>rhywun</a:t>
            </a:r>
            <a:r>
              <a:rPr lang="en-GB" dirty="0"/>
              <a:t>.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2377141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Mae </a:t>
            </a:r>
            <a:r>
              <a:rPr lang="en-GB" dirty="0" err="1"/>
              <a:t>gwybodaeth</a:t>
            </a:r>
            <a:r>
              <a:rPr lang="en-GB" dirty="0"/>
              <a:t> </a:t>
            </a:r>
            <a:r>
              <a:rPr lang="en-GB" dirty="0" err="1"/>
              <a:t>Taith</a:t>
            </a:r>
            <a:r>
              <a:rPr lang="en-GB" dirty="0"/>
              <a:t> </a:t>
            </a:r>
            <a:r>
              <a:rPr lang="en-GB" dirty="0" err="1"/>
              <a:t>Bywyd</a:t>
            </a:r>
            <a:r>
              <a:rPr lang="en-GB" dirty="0"/>
              <a:t> </a:t>
            </a:r>
            <a:r>
              <a:rPr lang="en-GB" dirty="0" err="1"/>
              <a:t>dda</a:t>
            </a:r>
            <a:r>
              <a:rPr lang="en-GB" dirty="0"/>
              <a:t> </a:t>
            </a:r>
            <a:r>
              <a:rPr lang="en-GB" dirty="0" err="1"/>
              <a:t>yn</a:t>
            </a:r>
            <a:r>
              <a:rPr lang="en-GB" dirty="0"/>
              <a:t> </a:t>
            </a:r>
            <a:r>
              <a:rPr lang="en-GB" dirty="0" err="1"/>
              <a:t>gwneud</a:t>
            </a:r>
            <a:r>
              <a:rPr lang="en-GB" dirty="0"/>
              <a:t> </a:t>
            </a:r>
            <a:r>
              <a:rPr lang="en-GB" dirty="0" err="1"/>
              <a:t>hyn</a:t>
            </a:r>
            <a:r>
              <a:rPr lang="en-GB" dirty="0"/>
              <a:t> </a:t>
            </a:r>
            <a:r>
              <a:rPr lang="en-GB" dirty="0" err="1"/>
              <a:t>yn</a:t>
            </a:r>
            <a:r>
              <a:rPr lang="en-GB" dirty="0"/>
              <a:t> </a:t>
            </a:r>
            <a:r>
              <a:rPr lang="en-GB" dirty="0" err="1"/>
              <a:t>eglur</a:t>
            </a:r>
            <a:r>
              <a:rPr lang="en-GB" dirty="0"/>
              <a:t> </a:t>
            </a:r>
            <a:r>
              <a:rPr lang="en-GB" dirty="0" err="1"/>
              <a:t>yn</a:t>
            </a:r>
            <a:r>
              <a:rPr lang="en-GB" dirty="0"/>
              <a:t> </a:t>
            </a:r>
            <a:r>
              <a:rPr lang="en-GB" dirty="0" err="1"/>
              <a:t>hytrach</a:t>
            </a:r>
            <a:r>
              <a:rPr lang="en-GB" dirty="0"/>
              <a:t> nag </a:t>
            </a:r>
            <a:r>
              <a:rPr lang="en-GB" dirty="0" err="1"/>
              <a:t>yn</a:t>
            </a:r>
            <a:r>
              <a:rPr lang="en-GB" dirty="0"/>
              <a:t> </a:t>
            </a:r>
            <a:r>
              <a:rPr lang="en-GB" dirty="0" err="1"/>
              <a:t>oblygedig</a:t>
            </a:r>
            <a:r>
              <a:rPr lang="en-GB" dirty="0"/>
              <a:t>. </a:t>
            </a:r>
          </a:p>
          <a:p>
            <a:endParaRPr lang="en-GB" dirty="0"/>
          </a:p>
          <a:p>
            <a:r>
              <a:rPr lang="en-GB" dirty="0" err="1"/>
              <a:t>Er</a:t>
            </a:r>
            <a:r>
              <a:rPr lang="en-GB" dirty="0"/>
              <a:t> </a:t>
            </a:r>
            <a:r>
              <a:rPr lang="en-GB" dirty="0" err="1"/>
              <a:t>enghraifft</a:t>
            </a:r>
            <a:r>
              <a:rPr lang="en-GB" dirty="0"/>
              <a:t>, </a:t>
            </a:r>
            <a:r>
              <a:rPr lang="en-GB" dirty="0" err="1"/>
              <a:t>yn</a:t>
            </a:r>
            <a:r>
              <a:rPr lang="en-GB" dirty="0"/>
              <a:t> </a:t>
            </a:r>
            <a:r>
              <a:rPr lang="en-GB" dirty="0" err="1"/>
              <a:t>aml</a:t>
            </a:r>
            <a:r>
              <a:rPr lang="en-GB" dirty="0"/>
              <a:t> </a:t>
            </a:r>
            <a:r>
              <a:rPr lang="en-GB" dirty="0" err="1"/>
              <a:t>nid</a:t>
            </a:r>
            <a:r>
              <a:rPr lang="en-GB" dirty="0"/>
              <a:t> </a:t>
            </a:r>
            <a:r>
              <a:rPr lang="en-GB" dirty="0" err="1"/>
              <a:t>yw</a:t>
            </a:r>
            <a:r>
              <a:rPr lang="en-GB" dirty="0"/>
              <a:t> </a:t>
            </a:r>
            <a:r>
              <a:rPr lang="en-GB" dirty="0" err="1"/>
              <a:t>dweud</a:t>
            </a:r>
            <a:r>
              <a:rPr lang="en-GB" dirty="0"/>
              <a:t> </a:t>
            </a:r>
            <a:r>
              <a:rPr lang="en-GB" dirty="0" err="1"/>
              <a:t>wrth</a:t>
            </a:r>
            <a:r>
              <a:rPr lang="en-GB" dirty="0"/>
              <a:t> </a:t>
            </a:r>
            <a:r>
              <a:rPr lang="en-GB" dirty="0" err="1"/>
              <a:t>rywun</a:t>
            </a:r>
            <a:r>
              <a:rPr lang="en-GB" dirty="0"/>
              <a:t> </a:t>
            </a:r>
            <a:r>
              <a:rPr lang="en-GB" dirty="0" err="1"/>
              <a:t>eu</a:t>
            </a:r>
            <a:r>
              <a:rPr lang="en-GB" dirty="0"/>
              <a:t> bod </a:t>
            </a:r>
            <a:r>
              <a:rPr lang="en-GB" dirty="0" err="1"/>
              <a:t>yn</a:t>
            </a:r>
            <a:r>
              <a:rPr lang="en-GB" dirty="0"/>
              <a:t> </a:t>
            </a:r>
            <a:r>
              <a:rPr lang="en-GB" dirty="0" err="1"/>
              <a:t>annwyl</a:t>
            </a:r>
            <a:r>
              <a:rPr lang="en-GB" dirty="0"/>
              <a:t> </a:t>
            </a:r>
            <a:r>
              <a:rPr lang="en-GB" dirty="0" err="1"/>
              <a:t>yn</a:t>
            </a:r>
            <a:r>
              <a:rPr lang="en-GB" dirty="0"/>
              <a:t> </a:t>
            </a:r>
            <a:r>
              <a:rPr lang="en-GB" dirty="0" err="1"/>
              <a:t>ddigon</a:t>
            </a:r>
            <a:r>
              <a:rPr lang="en-GB" dirty="0"/>
              <a:t>, </a:t>
            </a:r>
            <a:r>
              <a:rPr lang="en-GB" dirty="0" err="1"/>
              <a:t>mae</a:t>
            </a:r>
            <a:r>
              <a:rPr lang="en-GB" dirty="0"/>
              <a:t> </a:t>
            </a:r>
            <a:r>
              <a:rPr lang="en-GB" dirty="0" err="1"/>
              <a:t>rhoi</a:t>
            </a:r>
            <a:r>
              <a:rPr lang="en-GB" dirty="0"/>
              <a:t> </a:t>
            </a:r>
            <a:r>
              <a:rPr lang="en-GB" dirty="0" err="1"/>
              <a:t>negeseuon</a:t>
            </a:r>
            <a:r>
              <a:rPr lang="en-GB" dirty="0"/>
              <a:t> </a:t>
            </a:r>
            <a:r>
              <a:rPr lang="en-GB" dirty="0" err="1"/>
              <a:t>cadarnhaol</a:t>
            </a:r>
            <a:r>
              <a:rPr lang="en-GB" dirty="0"/>
              <a:t> </a:t>
            </a:r>
            <a:r>
              <a:rPr lang="en-GB" dirty="0" err="1"/>
              <a:t>fel</a:t>
            </a:r>
            <a:r>
              <a:rPr lang="en-GB" dirty="0"/>
              <a:t> pa </a:t>
            </a:r>
            <a:r>
              <a:rPr lang="en-GB" dirty="0" err="1"/>
              <a:t>mor</a:t>
            </a:r>
            <a:r>
              <a:rPr lang="en-GB" dirty="0"/>
              <a:t> </a:t>
            </a:r>
            <a:r>
              <a:rPr lang="en-GB" dirty="0" err="1"/>
              <a:t>hyfryd</a:t>
            </a:r>
            <a:r>
              <a:rPr lang="en-GB" dirty="0"/>
              <a:t>, </a:t>
            </a:r>
            <a:r>
              <a:rPr lang="en-GB" dirty="0" err="1"/>
              <a:t>doniol</a:t>
            </a:r>
            <a:r>
              <a:rPr lang="en-GB" dirty="0"/>
              <a:t> a </a:t>
            </a:r>
            <a:r>
              <a:rPr lang="en-GB" dirty="0" err="1"/>
              <a:t>chlyfar</a:t>
            </a:r>
            <a:r>
              <a:rPr lang="en-GB" dirty="0"/>
              <a:t> </a:t>
            </a:r>
            <a:r>
              <a:rPr lang="en-GB" dirty="0" err="1"/>
              <a:t>ydyn</a:t>
            </a:r>
            <a:r>
              <a:rPr lang="en-GB" dirty="0"/>
              <a:t> </a:t>
            </a:r>
            <a:r>
              <a:rPr lang="en-GB" dirty="0" err="1"/>
              <a:t>nhw</a:t>
            </a:r>
            <a:r>
              <a:rPr lang="en-GB" dirty="0"/>
              <a:t> </a:t>
            </a:r>
            <a:r>
              <a:rPr lang="en-GB" dirty="0" err="1"/>
              <a:t>yn</a:t>
            </a:r>
            <a:r>
              <a:rPr lang="en-GB" dirty="0"/>
              <a:t> </a:t>
            </a:r>
            <a:r>
              <a:rPr lang="en-GB" dirty="0" err="1"/>
              <a:t>cynnig</a:t>
            </a:r>
            <a:r>
              <a:rPr lang="en-GB" dirty="0"/>
              <a:t> </a:t>
            </a:r>
            <a:r>
              <a:rPr lang="en-GB" dirty="0" err="1"/>
              <a:t>sylfaen</a:t>
            </a:r>
            <a:r>
              <a:rPr lang="en-GB" dirty="0"/>
              <a:t> </a:t>
            </a:r>
            <a:r>
              <a:rPr lang="en-GB" dirty="0" err="1"/>
              <a:t>lawer</a:t>
            </a:r>
            <a:r>
              <a:rPr lang="en-GB" dirty="0"/>
              <a:t> </a:t>
            </a:r>
            <a:r>
              <a:rPr lang="en-GB" dirty="0" err="1"/>
              <a:t>mwy</a:t>
            </a:r>
            <a:r>
              <a:rPr lang="en-GB" dirty="0"/>
              <a:t> </a:t>
            </a:r>
            <a:r>
              <a:rPr lang="en-GB" dirty="0" err="1"/>
              <a:t>cadarn</a:t>
            </a:r>
            <a:r>
              <a:rPr lang="en-GB" dirty="0"/>
              <a:t> </a:t>
            </a:r>
            <a:r>
              <a:rPr lang="en-GB" dirty="0" err="1"/>
              <a:t>dros</a:t>
            </a:r>
            <a:r>
              <a:rPr lang="en-GB" dirty="0"/>
              <a:t> </a:t>
            </a:r>
            <a:r>
              <a:rPr lang="en-GB" dirty="0" err="1"/>
              <a:t>gredu</a:t>
            </a:r>
            <a:r>
              <a:rPr lang="en-GB" dirty="0"/>
              <a:t> </a:t>
            </a:r>
            <a:r>
              <a:rPr lang="en-GB" dirty="0" err="1"/>
              <a:t>eu</a:t>
            </a:r>
            <a:r>
              <a:rPr lang="en-GB" dirty="0"/>
              <a:t> bod </a:t>
            </a:r>
            <a:r>
              <a:rPr lang="en-GB" dirty="0" err="1"/>
              <a:t>nhw’n</a:t>
            </a:r>
            <a:r>
              <a:rPr lang="en-GB" dirty="0"/>
              <a:t> </a:t>
            </a:r>
            <a:r>
              <a:rPr lang="en-GB" dirty="0" err="1"/>
              <a:t>hoffus</a:t>
            </a:r>
            <a:r>
              <a:rPr lang="en-GB" dirty="0"/>
              <a:t>.  Mae </a:t>
            </a:r>
            <a:r>
              <a:rPr lang="en-GB" dirty="0" err="1"/>
              <a:t>hyn</a:t>
            </a:r>
            <a:r>
              <a:rPr lang="en-GB" dirty="0"/>
              <a:t> </a:t>
            </a:r>
            <a:r>
              <a:rPr lang="en-GB" dirty="0" err="1"/>
              <a:t>hefyd</a:t>
            </a:r>
            <a:r>
              <a:rPr lang="en-GB" dirty="0"/>
              <a:t> </a:t>
            </a:r>
            <a:r>
              <a:rPr lang="en-GB" dirty="0" err="1"/>
              <a:t>yn</a:t>
            </a:r>
            <a:r>
              <a:rPr lang="en-GB" dirty="0"/>
              <a:t> </a:t>
            </a:r>
            <a:r>
              <a:rPr lang="en-GB" dirty="0" err="1"/>
              <a:t>cysylltu</a:t>
            </a:r>
            <a:r>
              <a:rPr lang="en-GB" dirty="0"/>
              <a:t> â </a:t>
            </a:r>
            <a:r>
              <a:rPr lang="en-GB" dirty="0" err="1"/>
              <a:t>rhai</a:t>
            </a:r>
            <a:r>
              <a:rPr lang="en-GB" dirty="0"/>
              <a:t> </a:t>
            </a:r>
            <a:r>
              <a:rPr lang="en-GB" dirty="0" err="1"/>
              <a:t>o'r</a:t>
            </a:r>
            <a:r>
              <a:rPr lang="en-GB" dirty="0"/>
              <a:t> </a:t>
            </a:r>
            <a:r>
              <a:rPr lang="en-GB" dirty="0" err="1"/>
              <a:t>syniadau</a:t>
            </a:r>
            <a:r>
              <a:rPr lang="en-GB" dirty="0"/>
              <a:t> </a:t>
            </a:r>
            <a:r>
              <a:rPr lang="en-GB" dirty="0" err="1"/>
              <a:t>sy’n</a:t>
            </a:r>
            <a:r>
              <a:rPr lang="en-GB" dirty="0"/>
              <a:t> </a:t>
            </a:r>
            <a:r>
              <a:rPr lang="en-GB" dirty="0" err="1"/>
              <a:t>cael</a:t>
            </a:r>
            <a:r>
              <a:rPr lang="en-GB" dirty="0"/>
              <a:t> </a:t>
            </a:r>
            <a:r>
              <a:rPr lang="en-GB" dirty="0" err="1"/>
              <a:t>eu</a:t>
            </a:r>
            <a:r>
              <a:rPr lang="en-GB" dirty="0"/>
              <a:t> </a:t>
            </a:r>
            <a:r>
              <a:rPr lang="en-GB" dirty="0" err="1"/>
              <a:t>trafod</a:t>
            </a:r>
            <a:r>
              <a:rPr lang="en-GB" dirty="0"/>
              <a:t> </a:t>
            </a:r>
            <a:r>
              <a:rPr lang="en-GB" dirty="0" err="1"/>
              <a:t>mewn</a:t>
            </a:r>
            <a:r>
              <a:rPr lang="en-GB" dirty="0"/>
              <a:t> </a:t>
            </a:r>
            <a:r>
              <a:rPr lang="en-GB" dirty="0" err="1"/>
              <a:t>cyrsiau</a:t>
            </a:r>
            <a:r>
              <a:rPr lang="en-GB" dirty="0"/>
              <a:t> </a:t>
            </a:r>
            <a:r>
              <a:rPr lang="en-GB" dirty="0" err="1"/>
              <a:t>eraill</a:t>
            </a:r>
            <a:r>
              <a:rPr lang="en-GB" dirty="0"/>
              <a:t> am </a:t>
            </a:r>
            <a:r>
              <a:rPr lang="en-GB" dirty="0" err="1"/>
              <a:t>ddulliau</a:t>
            </a:r>
            <a:r>
              <a:rPr lang="en-GB" dirty="0"/>
              <a:t> ail-</a:t>
            </a:r>
            <a:r>
              <a:rPr lang="en-GB" dirty="0" err="1"/>
              <a:t>rianta</a:t>
            </a:r>
            <a:r>
              <a:rPr lang="en-GB" dirty="0"/>
              <a:t> </a:t>
            </a:r>
            <a:r>
              <a:rPr lang="en-GB" dirty="0" err="1"/>
              <a:t>therapiwtig</a:t>
            </a:r>
            <a:endParaRPr lang="en-GB" dirty="0"/>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1789521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a:ln>
                  <a:noFill/>
                </a:ln>
                <a:solidFill>
                  <a:prstClr val="black"/>
                </a:solidFill>
                <a:effectLst/>
                <a:uLnTx/>
                <a:uFillTx/>
                <a:latin typeface="+mn-lt"/>
                <a:ea typeface="+mn-ea"/>
                <a:cs typeface="+mn-cs"/>
              </a:rPr>
              <a:t>Datganiad o Weledigaeth NAS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pob plentyn yng Nghymru nad yw eu teulu biolegol yn gallu gofalu amdanyn nhw angen meddu ar ddealltwriaeth o'u hanes teuluol ac o'u taith unigryw.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Gwaith Taith Bywyd wedi'i gynllunio i helpu plentyn i wneud synnwyr o'i orffennol a deall ei sefyllfa bresennol er mwyn ei helpu i symud i'r dyfodol.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Dylai Gwaith Taith Bywyd gefnogi Hunaniaeth y plentyn, hyrwyddo hunan-barch, helpu i roi ymdeimlad o berthyn, lles i'r Plentyn a chefnogi iechyd meddwl da.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Fframwaith a Phecyn Cymorth Gwaith Taith Bywyd NAS wedi'i ddatblygu ochr yn ochr ag ymarferwyr,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a phobl ifanc.  Nod y dull hwn, sydd wedi’u fabwysiadu ledled Cymru,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yw sicrhau gwell canlyniadau i blant a'u teuluoedd trwy wneud y canlynol: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Darparu fframwaith clir ar gyfer ymarferwyr a theuluoedd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Esbonio'r hyn y gall teuluoedd ei ddisgwyl - mwy o ymglymiad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Nodi deunyddiau a all gynorthwyo ymarferwyr gyda Gwaith Taith Bywyd.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Targed allweddol ar gyfer y gwasanaethau mabwysiadu rhanbarthol a'r Asiantaethau Mabwysiadu Gwirfoddol yw: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Ni fydd unrhyw baru yn cael ei gymeradwyo oni bai bod y Panel Mabwysiadu wedi gweld tystiolaeth bod gwaith taith bywyd ar y gweill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Ac mae'r targed hwn yn cael ei fonitro gan bob gwasanaeth.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byddwch yn gweld nad oes gan eich plentyn wybodaeth ddigonol am Waith Taith Bywyd gallwch ofyn am hyn.  Gellir gwneud hyn trwy gysylltu â'r tîm mabwysiadu lle rydych chi'n byw, os rhoddwyd Gorchymyn Mabwysiadu eich plentyn 3 blynedd neu fwy yn ôl, neu'r tîm mabwysiadu wnaeth leoli eich plentyn, os yw’r Gorchymyn Mabwysiadu yn llai na 3 oed.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nad yw Gorchymyn Mabwysiadu wedi'i roi eto a'ch bod yn ei chael hi’n anodd casglu gwybodaeth Waith Taith Bywyd, dylech godi hyn gyda'ch Gweithiwr Cymdeithasol Mabwysiadu.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hefyd yn ddefnyddiol i chi godi hyn gyda Swyddog Adolygu Annibynnol eich Plentyn yn yr Adolygiadau Mabwysiadu, gan fod ganddo/ganddi gyfrifoldeb am wirio bod hyn yn cael ei wneud. Mae Rhestr Wirio Cyfarfodydd Cynllunio LJW yn y Pecyn Cymorth LJW a’i fwriad yw helpu gweithwyr cymdeithasol i gynllunio'r gwaith hwn a sicrhau bod y bobl briodol yn cymryd rhan.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247979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 </a:t>
            </a:r>
            <a:r>
              <a:rPr lang="en-GB" dirty="0" err="1"/>
              <a:t>deunyddiau</a:t>
            </a:r>
            <a:r>
              <a:rPr lang="en-GB" dirty="0"/>
              <a:t> </a:t>
            </a:r>
            <a:r>
              <a:rPr lang="en-GB" dirty="0" err="1"/>
              <a:t>i</a:t>
            </a:r>
            <a:r>
              <a:rPr lang="en-GB" dirty="0"/>
              <a:t> </a:t>
            </a:r>
            <a:r>
              <a:rPr lang="en-GB" dirty="0" err="1"/>
              <a:t>gefnogi'r</a:t>
            </a:r>
            <a:r>
              <a:rPr lang="en-GB" dirty="0"/>
              <a:t> dull </a:t>
            </a:r>
            <a:r>
              <a:rPr lang="en-GB" dirty="0" err="1"/>
              <a:t>hwn</a:t>
            </a:r>
            <a:r>
              <a:rPr lang="en-GB" dirty="0"/>
              <a:t> </a:t>
            </a:r>
            <a:r>
              <a:rPr lang="en-GB" dirty="0" err="1"/>
              <a:t>yw</a:t>
            </a:r>
            <a:endParaRPr lang="en-GB" dirty="0"/>
          </a:p>
          <a:p>
            <a:endParaRPr lang="en-GB" dirty="0"/>
          </a:p>
          <a:p>
            <a:r>
              <a:rPr lang="en-GB" dirty="0"/>
              <a:t>Y </a:t>
            </a:r>
            <a:r>
              <a:rPr lang="en-GB" dirty="0" err="1"/>
              <a:t>Fframwaith</a:t>
            </a:r>
            <a:endParaRPr lang="en-GB" dirty="0"/>
          </a:p>
          <a:p>
            <a:r>
              <a:rPr lang="en-GB" dirty="0" err="1"/>
              <a:t>Rhestr</a:t>
            </a:r>
            <a:r>
              <a:rPr lang="en-GB" dirty="0"/>
              <a:t> </a:t>
            </a:r>
            <a:r>
              <a:rPr lang="en-GB" dirty="0" err="1"/>
              <a:t>wirio</a:t>
            </a:r>
            <a:r>
              <a:rPr lang="en-GB" dirty="0"/>
              <a:t> </a:t>
            </a:r>
            <a:r>
              <a:rPr lang="en-GB" dirty="0" err="1"/>
              <a:t>Cynllunio</a:t>
            </a:r>
            <a:endParaRPr lang="en-GB" dirty="0"/>
          </a:p>
          <a:p>
            <a:r>
              <a:rPr lang="en-GB" dirty="0"/>
              <a:t>Y </a:t>
            </a:r>
            <a:r>
              <a:rPr lang="en-GB" dirty="0" err="1"/>
              <a:t>Canllaw</a:t>
            </a:r>
            <a:r>
              <a:rPr lang="en-GB" dirty="0"/>
              <a:t> </a:t>
            </a:r>
            <a:r>
              <a:rPr lang="en-GB" dirty="0" err="1"/>
              <a:t>Ymarfer</a:t>
            </a:r>
            <a:r>
              <a:rPr lang="en-GB" dirty="0"/>
              <a:t> </a:t>
            </a:r>
            <a:r>
              <a:rPr lang="en-GB" dirty="0" err="1"/>
              <a:t>a'r</a:t>
            </a:r>
            <a:r>
              <a:rPr lang="en-GB" dirty="0"/>
              <a:t> </a:t>
            </a:r>
            <a:r>
              <a:rPr lang="en-GB" dirty="0" err="1"/>
              <a:t>Pecyn</a:t>
            </a:r>
            <a:r>
              <a:rPr lang="en-GB" dirty="0"/>
              <a:t> </a:t>
            </a:r>
            <a:r>
              <a:rPr lang="en-GB" dirty="0" err="1"/>
              <a:t>Cymorth</a:t>
            </a:r>
            <a:endParaRPr lang="en-GB" dirty="0"/>
          </a:p>
          <a:p>
            <a:endParaRPr lang="en-GB" dirty="0"/>
          </a:p>
          <a:p>
            <a:r>
              <a:rPr lang="en-GB" dirty="0" err="1"/>
              <a:t>Gellir</a:t>
            </a:r>
            <a:r>
              <a:rPr lang="en-GB" dirty="0"/>
              <a:t> </a:t>
            </a:r>
            <a:r>
              <a:rPr lang="en-GB" dirty="0" err="1"/>
              <a:t>cyrchu'r</a:t>
            </a:r>
            <a:r>
              <a:rPr lang="en-GB" dirty="0"/>
              <a:t> </a:t>
            </a:r>
            <a:r>
              <a:rPr lang="en-GB" dirty="0" err="1"/>
              <a:t>deunyddiau</a:t>
            </a:r>
            <a:r>
              <a:rPr lang="en-GB" dirty="0"/>
              <a:t> </a:t>
            </a:r>
            <a:r>
              <a:rPr lang="en-GB" dirty="0" err="1"/>
              <a:t>Gwaith</a:t>
            </a:r>
            <a:r>
              <a:rPr lang="en-GB" dirty="0"/>
              <a:t> </a:t>
            </a:r>
            <a:r>
              <a:rPr lang="en-GB" dirty="0" err="1"/>
              <a:t>Taith</a:t>
            </a:r>
            <a:r>
              <a:rPr lang="en-GB" dirty="0"/>
              <a:t> </a:t>
            </a:r>
            <a:r>
              <a:rPr lang="en-GB" dirty="0" err="1"/>
              <a:t>Bywyd</a:t>
            </a:r>
            <a:r>
              <a:rPr lang="en-GB" dirty="0"/>
              <a:t> </a:t>
            </a:r>
            <a:r>
              <a:rPr lang="en-GB" dirty="0" err="1"/>
              <a:t>yn</a:t>
            </a:r>
            <a:r>
              <a:rPr lang="en-GB" dirty="0"/>
              <a:t>  www.adoptcymru.com/life-journey</a:t>
            </a:r>
          </a:p>
          <a:p>
            <a:endParaRPr lang="en-GB" dirty="0"/>
          </a:p>
          <a:p>
            <a:r>
              <a:rPr lang="en-GB" dirty="0"/>
              <a:t>Nod y </a:t>
            </a:r>
            <a:r>
              <a:rPr lang="en-GB" dirty="0" err="1"/>
              <a:t>Canllawiau</a:t>
            </a:r>
            <a:r>
              <a:rPr lang="en-GB" dirty="0"/>
              <a:t> </a:t>
            </a:r>
            <a:r>
              <a:rPr lang="en-GB" dirty="0" err="1"/>
              <a:t>Arfer</a:t>
            </a:r>
            <a:r>
              <a:rPr lang="en-GB" dirty="0"/>
              <a:t> Da </a:t>
            </a:r>
            <a:r>
              <a:rPr lang="en-GB" dirty="0" err="1"/>
              <a:t>a'r</a:t>
            </a:r>
            <a:r>
              <a:rPr lang="en-GB" dirty="0"/>
              <a:t> </a:t>
            </a:r>
            <a:r>
              <a:rPr lang="en-GB" dirty="0" err="1"/>
              <a:t>Pecyn</a:t>
            </a:r>
            <a:r>
              <a:rPr lang="en-GB" dirty="0"/>
              <a:t> </a:t>
            </a:r>
            <a:r>
              <a:rPr lang="en-GB" dirty="0" err="1"/>
              <a:t>Cymorth</a:t>
            </a:r>
            <a:r>
              <a:rPr lang="en-GB" dirty="0"/>
              <a:t> </a:t>
            </a:r>
            <a:r>
              <a:rPr lang="en-GB" dirty="0" err="1"/>
              <a:t>yw</a:t>
            </a:r>
            <a:r>
              <a:rPr lang="en-GB" dirty="0"/>
              <a:t> </a:t>
            </a:r>
            <a:r>
              <a:rPr lang="en-GB" dirty="0" err="1"/>
              <a:t>cefnogi</a:t>
            </a:r>
            <a:r>
              <a:rPr lang="en-GB" dirty="0"/>
              <a:t> </a:t>
            </a:r>
            <a:r>
              <a:rPr lang="en-GB" dirty="0" err="1"/>
              <a:t>gweithwyr</a:t>
            </a:r>
            <a:r>
              <a:rPr lang="en-GB" dirty="0"/>
              <a:t> </a:t>
            </a:r>
            <a:r>
              <a:rPr lang="en-GB" dirty="0" err="1"/>
              <a:t>cymdeithasol</a:t>
            </a:r>
            <a:r>
              <a:rPr lang="en-GB" dirty="0"/>
              <a:t> a </a:t>
            </a:r>
            <a:r>
              <a:rPr lang="en-GB" dirty="0" err="1"/>
              <a:t>gweithwyr</a:t>
            </a:r>
            <a:r>
              <a:rPr lang="en-GB" dirty="0"/>
              <a:t> </a:t>
            </a:r>
            <a:r>
              <a:rPr lang="en-GB" dirty="0" err="1"/>
              <a:t>proffesiynol</a:t>
            </a:r>
            <a:r>
              <a:rPr lang="en-GB" dirty="0"/>
              <a:t> </a:t>
            </a:r>
            <a:r>
              <a:rPr lang="en-GB" dirty="0" err="1"/>
              <a:t>eraill</a:t>
            </a:r>
            <a:r>
              <a:rPr lang="en-GB" dirty="0"/>
              <a:t> </a:t>
            </a:r>
            <a:r>
              <a:rPr lang="en-GB" dirty="0" err="1"/>
              <a:t>ledled</a:t>
            </a:r>
            <a:r>
              <a:rPr lang="en-GB" dirty="0"/>
              <a:t> </a:t>
            </a:r>
            <a:r>
              <a:rPr lang="en-GB" dirty="0" err="1"/>
              <a:t>Cymru</a:t>
            </a:r>
            <a:r>
              <a:rPr lang="en-GB" dirty="0"/>
              <a:t> </a:t>
            </a:r>
            <a:r>
              <a:rPr lang="en-GB" dirty="0" err="1"/>
              <a:t>i</a:t>
            </a:r>
            <a:r>
              <a:rPr lang="en-GB" dirty="0"/>
              <a:t> </a:t>
            </a:r>
            <a:r>
              <a:rPr lang="en-GB" dirty="0" err="1"/>
              <a:t>wella</a:t>
            </a:r>
            <a:r>
              <a:rPr lang="en-GB" dirty="0"/>
              <a:t> </a:t>
            </a:r>
            <a:r>
              <a:rPr lang="en-GB" dirty="0" err="1"/>
              <a:t>canlyniadau</a:t>
            </a:r>
            <a:r>
              <a:rPr lang="en-GB" dirty="0"/>
              <a:t> </a:t>
            </a:r>
            <a:r>
              <a:rPr lang="en-GB" dirty="0" err="1"/>
              <a:t>i</a:t>
            </a:r>
            <a:r>
              <a:rPr lang="en-GB" dirty="0"/>
              <a:t> </a:t>
            </a:r>
            <a:r>
              <a:rPr lang="en-GB" dirty="0" err="1"/>
              <a:t>blant</a:t>
            </a:r>
            <a:r>
              <a:rPr lang="en-GB" dirty="0"/>
              <a:t> </a:t>
            </a:r>
            <a:r>
              <a:rPr lang="en-GB" dirty="0" err="1"/>
              <a:t>trwy</a:t>
            </a:r>
            <a:r>
              <a:rPr lang="en-GB" dirty="0"/>
              <a:t> </a:t>
            </a:r>
            <a:r>
              <a:rPr lang="en-GB" dirty="0" err="1"/>
              <a:t>sicrhau</a:t>
            </a:r>
            <a:r>
              <a:rPr lang="en-GB" dirty="0"/>
              <a:t> bod </a:t>
            </a:r>
            <a:r>
              <a:rPr lang="en-GB" dirty="0" err="1"/>
              <a:t>ganddyn</a:t>
            </a:r>
            <a:r>
              <a:rPr lang="en-GB" dirty="0"/>
              <a:t> </a:t>
            </a:r>
            <a:r>
              <a:rPr lang="en-GB" dirty="0" err="1"/>
              <a:t>nhw</a:t>
            </a:r>
            <a:r>
              <a:rPr lang="en-GB" dirty="0"/>
              <a:t> </a:t>
            </a:r>
            <a:r>
              <a:rPr lang="en-GB" dirty="0" err="1"/>
              <a:t>ddeunyddiau</a:t>
            </a:r>
            <a:r>
              <a:rPr lang="en-GB" dirty="0"/>
              <a:t> </a:t>
            </a:r>
            <a:r>
              <a:rPr lang="en-GB" dirty="0" err="1"/>
              <a:t>Gwaith</a:t>
            </a:r>
            <a:r>
              <a:rPr lang="en-GB" dirty="0"/>
              <a:t> </a:t>
            </a:r>
            <a:r>
              <a:rPr lang="en-GB" dirty="0" err="1"/>
              <a:t>Taith</a:t>
            </a:r>
            <a:r>
              <a:rPr lang="en-GB" dirty="0"/>
              <a:t> </a:t>
            </a:r>
            <a:r>
              <a:rPr lang="en-GB" dirty="0" err="1"/>
              <a:t>Bywyd</a:t>
            </a:r>
            <a:r>
              <a:rPr lang="en-GB" dirty="0"/>
              <a:t> o </a:t>
            </a:r>
            <a:r>
              <a:rPr lang="en-GB" dirty="0" err="1"/>
              <a:t>ansawdd</a:t>
            </a:r>
            <a:r>
              <a:rPr lang="en-GB" dirty="0"/>
              <a:t> da.  </a:t>
            </a:r>
            <a:r>
              <a:rPr lang="en-GB" dirty="0" err="1"/>
              <a:t>Mae'n</a:t>
            </a:r>
            <a:r>
              <a:rPr lang="en-GB" dirty="0"/>
              <a:t> </a:t>
            </a:r>
            <a:r>
              <a:rPr lang="en-GB" dirty="0" err="1"/>
              <a:t>nodi</a:t>
            </a:r>
            <a:r>
              <a:rPr lang="en-GB" dirty="0"/>
              <a:t> </a:t>
            </a:r>
            <a:r>
              <a:rPr lang="en-GB" dirty="0" err="1"/>
              <a:t>gwahanol</a:t>
            </a:r>
            <a:r>
              <a:rPr lang="en-GB" dirty="0"/>
              <a:t> </a:t>
            </a:r>
            <a:r>
              <a:rPr lang="en-GB" dirty="0" err="1"/>
              <a:t>gamau</a:t>
            </a:r>
            <a:r>
              <a:rPr lang="en-GB" dirty="0"/>
              <a:t> o </a:t>
            </a:r>
            <a:r>
              <a:rPr lang="en-GB" dirty="0" err="1"/>
              <a:t>daith</a:t>
            </a:r>
            <a:r>
              <a:rPr lang="en-GB" dirty="0"/>
              <a:t> </a:t>
            </a:r>
            <a:r>
              <a:rPr lang="en-GB" dirty="0" err="1"/>
              <a:t>plentyn</a:t>
            </a:r>
            <a:r>
              <a:rPr lang="en-GB" dirty="0"/>
              <a:t> </a:t>
            </a:r>
            <a:r>
              <a:rPr lang="en-GB" dirty="0" err="1"/>
              <a:t>trwy'r</a:t>
            </a:r>
            <a:r>
              <a:rPr lang="en-GB" dirty="0"/>
              <a:t> system </a:t>
            </a:r>
            <a:r>
              <a:rPr lang="en-GB" dirty="0" err="1"/>
              <a:t>cynllunio</a:t>
            </a:r>
            <a:r>
              <a:rPr lang="en-GB" dirty="0"/>
              <a:t> </a:t>
            </a:r>
            <a:r>
              <a:rPr lang="en-GB" dirty="0" err="1"/>
              <a:t>gofal</a:t>
            </a:r>
            <a:r>
              <a:rPr lang="en-GB" dirty="0"/>
              <a:t> </a:t>
            </a:r>
            <a:r>
              <a:rPr lang="en-GB" dirty="0" err="1"/>
              <a:t>a'r</a:t>
            </a:r>
            <a:r>
              <a:rPr lang="en-GB" dirty="0"/>
              <a:t> </a:t>
            </a:r>
            <a:r>
              <a:rPr lang="en-GB" dirty="0" err="1"/>
              <a:t>hyn</a:t>
            </a:r>
            <a:r>
              <a:rPr lang="en-GB" dirty="0"/>
              <a:t> </a:t>
            </a:r>
            <a:r>
              <a:rPr lang="en-GB" dirty="0" err="1"/>
              <a:t>sy’n</a:t>
            </a:r>
            <a:r>
              <a:rPr lang="en-GB" dirty="0"/>
              <a:t> </a:t>
            </a:r>
            <a:r>
              <a:rPr lang="en-GB" dirty="0" err="1"/>
              <a:t>cael</a:t>
            </a:r>
            <a:r>
              <a:rPr lang="en-GB" dirty="0"/>
              <a:t> </a:t>
            </a:r>
            <a:r>
              <a:rPr lang="en-GB" dirty="0" err="1"/>
              <a:t>ei</a:t>
            </a:r>
            <a:r>
              <a:rPr lang="en-GB" dirty="0"/>
              <a:t> </a:t>
            </a:r>
            <a:r>
              <a:rPr lang="en-GB" dirty="0" err="1"/>
              <a:t>ystyried</a:t>
            </a:r>
            <a:r>
              <a:rPr lang="en-GB" dirty="0"/>
              <a:t> </a:t>
            </a:r>
            <a:r>
              <a:rPr lang="en-GB" dirty="0" err="1"/>
              <a:t>yn</a:t>
            </a:r>
            <a:r>
              <a:rPr lang="en-GB" dirty="0"/>
              <a:t> </a:t>
            </a:r>
            <a:r>
              <a:rPr lang="en-GB" dirty="0" err="1"/>
              <a:t>arfer</a:t>
            </a:r>
            <a:r>
              <a:rPr lang="en-GB" dirty="0"/>
              <a:t> </a:t>
            </a:r>
            <a:r>
              <a:rPr lang="en-GB" dirty="0" err="1"/>
              <a:t>gorau</a:t>
            </a:r>
            <a:r>
              <a:rPr lang="en-GB" dirty="0"/>
              <a:t> </a:t>
            </a:r>
            <a:r>
              <a:rPr lang="en-GB" dirty="0" err="1"/>
              <a:t>ar</a:t>
            </a:r>
            <a:r>
              <a:rPr lang="en-GB" dirty="0"/>
              <a:t> bob cam.  </a:t>
            </a:r>
          </a:p>
          <a:p>
            <a:endParaRPr lang="en-GB" dirty="0"/>
          </a:p>
          <a:p>
            <a:r>
              <a:rPr lang="en-GB" dirty="0"/>
              <a:t>Y </a:t>
            </a:r>
            <a:r>
              <a:rPr lang="en-GB" dirty="0" err="1"/>
              <a:t>camau</a:t>
            </a:r>
            <a:r>
              <a:rPr lang="en-GB" dirty="0"/>
              <a:t> </a:t>
            </a:r>
            <a:r>
              <a:rPr lang="en-GB" dirty="0" err="1"/>
              <a:t>sy’n</a:t>
            </a:r>
            <a:r>
              <a:rPr lang="en-GB" dirty="0"/>
              <a:t> </a:t>
            </a:r>
            <a:r>
              <a:rPr lang="en-GB" dirty="0" err="1"/>
              <a:t>cael</a:t>
            </a:r>
            <a:r>
              <a:rPr lang="en-GB" dirty="0"/>
              <a:t> </a:t>
            </a:r>
            <a:r>
              <a:rPr lang="en-GB" dirty="0" err="1"/>
              <a:t>eu</a:t>
            </a:r>
            <a:r>
              <a:rPr lang="en-GB" dirty="0"/>
              <a:t> </a:t>
            </a:r>
            <a:r>
              <a:rPr lang="en-GB" dirty="0" err="1"/>
              <a:t>hystyried</a:t>
            </a:r>
            <a:r>
              <a:rPr lang="en-GB" dirty="0"/>
              <a:t> </a:t>
            </a:r>
            <a:r>
              <a:rPr lang="en-GB" dirty="0" err="1"/>
              <a:t>yw</a:t>
            </a:r>
            <a:endParaRPr lang="en-GB" dirty="0"/>
          </a:p>
          <a:p>
            <a:endParaRPr lang="en-GB" dirty="0"/>
          </a:p>
          <a:p>
            <a:r>
              <a:rPr lang="en-GB" dirty="0"/>
              <a:t>Y </a:t>
            </a:r>
            <a:r>
              <a:rPr lang="en-GB" dirty="0" err="1"/>
              <a:t>plentyn</a:t>
            </a:r>
            <a:r>
              <a:rPr lang="en-GB" dirty="0"/>
              <a:t> </a:t>
            </a:r>
            <a:r>
              <a:rPr lang="en-GB" dirty="0" err="1"/>
              <a:t>yn</a:t>
            </a:r>
            <a:r>
              <a:rPr lang="en-GB" dirty="0"/>
              <a:t> </a:t>
            </a:r>
            <a:r>
              <a:rPr lang="en-GB" dirty="0" err="1"/>
              <a:t>dechrau</a:t>
            </a:r>
            <a:r>
              <a:rPr lang="en-GB" dirty="0"/>
              <a:t> </a:t>
            </a:r>
            <a:r>
              <a:rPr lang="en-GB" dirty="0" err="1"/>
              <a:t>Derbyn</a:t>
            </a:r>
            <a:r>
              <a:rPr lang="en-GB" dirty="0"/>
              <a:t> </a:t>
            </a:r>
            <a:r>
              <a:rPr lang="en-GB" dirty="0" err="1"/>
              <a:t>Gofal</a:t>
            </a:r>
            <a:endParaRPr lang="en-GB" dirty="0"/>
          </a:p>
          <a:p>
            <a:r>
              <a:rPr lang="en-GB" dirty="0" err="1"/>
              <a:t>Rhoi</a:t>
            </a:r>
            <a:r>
              <a:rPr lang="en-GB" dirty="0"/>
              <a:t> </a:t>
            </a:r>
            <a:r>
              <a:rPr lang="en-GB" dirty="0" err="1"/>
              <a:t>Gorchymyn</a:t>
            </a:r>
            <a:r>
              <a:rPr lang="en-GB" dirty="0"/>
              <a:t> </a:t>
            </a:r>
            <a:r>
              <a:rPr lang="en-GB" dirty="0" err="1"/>
              <a:t>Lleoli</a:t>
            </a:r>
            <a:endParaRPr lang="en-GB" dirty="0"/>
          </a:p>
          <a:p>
            <a:r>
              <a:rPr lang="en-GB" dirty="0" err="1"/>
              <a:t>Cysylltu</a:t>
            </a:r>
            <a:r>
              <a:rPr lang="en-GB" dirty="0"/>
              <a:t> a </a:t>
            </a:r>
            <a:r>
              <a:rPr lang="en-GB" dirty="0" err="1"/>
              <a:t>Pharu</a:t>
            </a:r>
            <a:endParaRPr lang="en-GB" dirty="0"/>
          </a:p>
          <a:p>
            <a:r>
              <a:rPr lang="en-GB" dirty="0" err="1"/>
              <a:t>Trawsnewid</a:t>
            </a:r>
            <a:endParaRPr lang="en-GB" dirty="0"/>
          </a:p>
          <a:p>
            <a:r>
              <a:rPr lang="en-GB" dirty="0" err="1"/>
              <a:t>Lleoliad</a:t>
            </a:r>
            <a:r>
              <a:rPr lang="en-GB" dirty="0"/>
              <a:t> a </a:t>
            </a:r>
            <a:r>
              <a:rPr lang="en-GB" dirty="0" err="1"/>
              <a:t>pharhaus</a:t>
            </a:r>
            <a:endParaRPr lang="en-GB" dirty="0"/>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817786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AF3BAD-B324-4F92-AB2A-D1C91D858C98}"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a:xfrm>
            <a:off x="9255346" y="2750337"/>
            <a:ext cx="1171888" cy="1356442"/>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5636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a:xfrm>
            <a:off x="10729455" y="4711309"/>
            <a:ext cx="1154151" cy="1090789"/>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1243184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a:xfrm>
            <a:off x="10729455" y="4711615"/>
            <a:ext cx="1154151" cy="1090789"/>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227781490"/>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a:xfrm>
            <a:off x="10729455" y="4709925"/>
            <a:ext cx="1154151" cy="1090789"/>
          </a:xfrm>
        </p:spPr>
        <p:txBody>
          <a:bodyPr/>
          <a:lstStyle/>
          <a:p>
            <a:fld id="{1DB4C5C4-21AA-465A-AE8A-3EDEA25EC1F5}" type="slidenum">
              <a:rPr lang="en-GB" smtClean="0"/>
              <a:t>‹#›</a:t>
            </a:fld>
            <a:endParaRPr lang="en-GB"/>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678573379"/>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a:xfrm>
            <a:off x="10729455" y="4709925"/>
            <a:ext cx="1154151" cy="1090789"/>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069052082"/>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6583AF3-A9B5-46AF-A1F3-2CE79431FE0E}"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84055000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6583AF3-A9B5-46AF-A1F3-2CE79431FE0E}"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583564788"/>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5F68A9-223E-42D3-9A34-1399C22DB5F7}"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838216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5BA3A5A-1500-42FB-8B8B-29404D7F76A5}" type="datetime1">
              <a:rPr lang="en-GB" smtClean="0"/>
              <a:t>24/12/2024</a:t>
            </a:fld>
            <a:endParaRPr lang="en-GB"/>
          </a:p>
        </p:txBody>
      </p:sp>
      <p:sp>
        <p:nvSpPr>
          <p:cNvPr id="5" name="Footer Placeholder 4"/>
          <p:cNvSpPr>
            <a:spLocks noGrp="1"/>
          </p:cNvSpPr>
          <p:nvPr>
            <p:ph type="ftr" sz="quarter" idx="11"/>
          </p:nvPr>
        </p:nvSpPr>
        <p:spPr>
          <a:xfrm>
            <a:off x="680321" y="5936188"/>
            <a:ext cx="6126805" cy="365125"/>
          </a:xfrm>
        </p:spPr>
        <p:txBody>
          <a:bodyPr/>
          <a:lstStyle/>
          <a:p>
            <a:r>
              <a:rPr lang="en-GB"/>
              <a:t>Achieving More Together / Cyflawni Mwy Gyda'n Gilydd</a:t>
            </a: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401273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869B4-C881-4501-9FA4-5BAB34B4F17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673915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a:xfrm>
            <a:off x="10729455" y="2869895"/>
            <a:ext cx="1154151" cy="1090789"/>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92732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C450A9-5FB2-4CAC-88A9-D8A7778E1B6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24673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9BDEF8-8BB1-4208-87AA-213224F34F7A}"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016834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A0C23-8FB9-497C-87BF-305A22A27AB7}"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5754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4B9477E-ACAA-4D33-87BD-E6E1638542B3}" type="datetime1">
              <a:rPr lang="en-GB" smtClean="0"/>
              <a:t>24/12/2024</a:t>
            </a:fld>
            <a:endParaRPr lang="en-GB"/>
          </a:p>
        </p:txBody>
      </p:sp>
      <p:sp>
        <p:nvSpPr>
          <p:cNvPr id="3" name="Footer Placeholder 2"/>
          <p:cNvSpPr>
            <a:spLocks noGrp="1"/>
          </p:cNvSpPr>
          <p:nvPr>
            <p:ph type="ftr" sz="quarter" idx="11"/>
          </p:nvPr>
        </p:nvSpPr>
        <p:spPr/>
        <p:txBody>
          <a:bodyPr/>
          <a:lstStyle/>
          <a:p>
            <a:r>
              <a:rPr lang="en-GB"/>
              <a:t>Achieving More Together / Cyflawni Mwy Gyda'n Gilydd</a:t>
            </a:r>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625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52454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2030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6583AF3-A9B5-46AF-A1F3-2CE79431FE0E}" type="datetime1">
              <a:rPr lang="en-GB" smtClean="0"/>
              <a:t>24/12/2024</a:t>
            </a:fld>
            <a:endParaRPr lang="en-GB"/>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GB"/>
              <a:t>Achieving More Together / Cyflawni Mwy Gyda'n Gilydd</a:t>
            </a: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123694353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descr="C:\Users\c000707\AppData\Local\Microsoft\Windows\Temporary Internet Files\Content.Outlook\04K933QQ\Small logo cmy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355553" y="5036673"/>
            <a:ext cx="9777046" cy="1569660"/>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chemeClr val="bg1"/>
                </a:solidFill>
                <a:effectLst/>
                <a:uLnTx/>
                <a:uFillTx/>
              </a:rPr>
              <a:t>Achieving More Together / </a:t>
            </a:r>
            <a:r>
              <a:rPr kumimoji="0" lang="en-GB" sz="3200" b="1" i="0" u="none" strike="noStrike" kern="0" cap="none" spc="0" normalizeH="0" baseline="0" noProof="0" dirty="0" err="1">
                <a:ln>
                  <a:noFill/>
                </a:ln>
                <a:solidFill>
                  <a:schemeClr val="bg1"/>
                </a:solidFill>
                <a:effectLst/>
                <a:uLnTx/>
                <a:uFillTx/>
              </a:rPr>
              <a:t>Cyflawni</a:t>
            </a:r>
            <a:r>
              <a:rPr kumimoji="0" lang="en-GB" sz="3200" b="1" i="0" u="none" strike="noStrike" kern="0" cap="none" spc="0" normalizeH="0" baseline="0" noProof="0" dirty="0">
                <a:ln>
                  <a:noFill/>
                </a:ln>
                <a:solidFill>
                  <a:schemeClr val="bg1"/>
                </a:solidFill>
                <a:effectLst/>
                <a:uLnTx/>
                <a:uFillTx/>
              </a:rPr>
              <a:t> </a:t>
            </a:r>
            <a:r>
              <a:rPr kumimoji="0" lang="en-GB" sz="3200" b="1" i="0" u="none" strike="noStrike" kern="0" cap="none" spc="0" normalizeH="0" baseline="0" noProof="0" dirty="0" err="1">
                <a:ln>
                  <a:noFill/>
                </a:ln>
                <a:solidFill>
                  <a:schemeClr val="bg1"/>
                </a:solidFill>
                <a:effectLst/>
                <a:uLnTx/>
                <a:uFillTx/>
              </a:rPr>
              <a:t>Mwy</a:t>
            </a:r>
            <a:r>
              <a:rPr kumimoji="0" lang="en-GB" sz="3200" b="1" i="0" u="none" strike="noStrike" kern="0" cap="none" spc="0" normalizeH="0" baseline="0" noProof="0" dirty="0">
                <a:ln>
                  <a:noFill/>
                </a:ln>
                <a:solidFill>
                  <a:schemeClr val="bg1"/>
                </a:solidFill>
                <a:effectLst/>
                <a:uLnTx/>
                <a:uFillTx/>
              </a:rPr>
              <a:t> </a:t>
            </a:r>
            <a:r>
              <a:rPr kumimoji="0" lang="en-GB" sz="3200" b="1" i="0" u="none" strike="noStrike" kern="0" cap="none" spc="0" normalizeH="0" baseline="0" noProof="0" dirty="0" err="1">
                <a:ln>
                  <a:noFill/>
                </a:ln>
                <a:solidFill>
                  <a:schemeClr val="bg1"/>
                </a:solidFill>
                <a:effectLst/>
                <a:uLnTx/>
                <a:uFillTx/>
              </a:rPr>
              <a:t>Gyda’n</a:t>
            </a:r>
            <a:r>
              <a:rPr kumimoji="0" lang="en-GB" sz="3200" b="1" i="0" u="none" strike="noStrike" kern="0" cap="none" spc="0" normalizeH="0" baseline="0" noProof="0" dirty="0">
                <a:ln>
                  <a:noFill/>
                </a:ln>
                <a:solidFill>
                  <a:schemeClr val="bg1"/>
                </a:solidFill>
                <a:effectLst/>
                <a:uLnTx/>
                <a:uFillTx/>
              </a:rPr>
              <a:t> </a:t>
            </a:r>
            <a:r>
              <a:rPr kumimoji="0" lang="en-GB" sz="3200" b="1" i="0" u="none" strike="noStrike" kern="0" cap="none" spc="0" normalizeH="0" baseline="0" noProof="0" dirty="0" err="1">
                <a:ln>
                  <a:noFill/>
                </a:ln>
                <a:solidFill>
                  <a:schemeClr val="bg1"/>
                </a:solidFill>
                <a:effectLst/>
                <a:uLnTx/>
                <a:uFillTx/>
              </a:rPr>
              <a:t>Gilydd</a:t>
            </a:r>
            <a:endParaRPr kumimoji="0" lang="en-GB" sz="3200" b="1" i="0" u="none" strike="noStrike" kern="0" cap="none" spc="0" normalizeH="0" baseline="0" noProof="0" dirty="0">
              <a:ln>
                <a:noFill/>
              </a:ln>
              <a:solidFill>
                <a:schemeClr val="bg1"/>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909917" y="646186"/>
            <a:ext cx="7796349" cy="1325563"/>
          </a:xfrm>
        </p:spPr>
        <p:txBody>
          <a:bodyPr/>
          <a:lstStyle/>
          <a:p>
            <a:pPr algn="ctr"/>
            <a:r>
              <a:rPr lang="en-GB" dirty="0" err="1">
                <a:latin typeface="Arial" panose="020B0604020202020204" pitchFamily="34" charset="0"/>
                <a:cs typeface="Arial" panose="020B0604020202020204" pitchFamily="34" charset="0"/>
              </a:rPr>
              <a:t>Pecyn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Cymorth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r>
              <a:rPr lang="en-GB" dirty="0">
                <a:latin typeface="Arial" panose="020B0604020202020204" pitchFamily="34" charset="0"/>
                <a:cs typeface="Arial" panose="020B0604020202020204" pitchFamily="34" charset="0"/>
              </a:rPr>
              <a:t> NAS</a:t>
            </a: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Mae’r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Gwasanaeth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Cenedlaethol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wedi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darparu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Canllaw</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Arfer</a:t>
            </a:r>
            <a:r>
              <a:rPr lang="en-GB" sz="3000" dirty="0">
                <a:latin typeface="Arial" panose="020B0604020202020204" pitchFamily="34" charset="0"/>
                <a:cs typeface="Arial" panose="020B0604020202020204" pitchFamily="34" charset="0"/>
              </a:rPr>
              <a:t> Da </a:t>
            </a:r>
            <a:r>
              <a:rPr lang="en-GB" sz="3000" dirty="0" err="1">
                <a:latin typeface="Arial" panose="020B0604020202020204" pitchFamily="34" charset="0"/>
                <a:cs typeface="Arial" panose="020B0604020202020204" pitchFamily="34" charset="0"/>
              </a:rPr>
              <a:t>Gwaith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Bywyd</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phecynnau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cymorth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gefnogi</a:t>
            </a:r>
            <a:endParaRPr lang="en-GB" sz="30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Teuluoedd</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mabwysiadol</a:t>
            </a:r>
            <a:r>
              <a:rPr lang="en-GB" sz="26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Gofalwyr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Maeth</a:t>
            </a:r>
            <a:r>
              <a:rPr lang="en-GB" sz="2600" dirty="0">
                <a:latin typeface="Arial" panose="020B0604020202020204" pitchFamily="34" charset="0"/>
                <a:cs typeface="Arial" panose="020B0604020202020204" pitchFamily="34" charset="0"/>
              </a:rPr>
              <a:t> a </a:t>
            </a: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Gweithwyr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proffesiynol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ym</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maes</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gwaith</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cymdeithasol</a:t>
            </a:r>
            <a:r>
              <a:rPr lang="en-GB" sz="2600" dirty="0">
                <a:latin typeface="Arial" panose="020B0604020202020204" pitchFamily="34" charset="0"/>
                <a:cs typeface="Arial" panose="020B0604020202020204" pitchFamily="34" charset="0"/>
              </a:rPr>
              <a:t>. </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Bydd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pecynnau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cymorth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pellach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gyfer</a:t>
            </a:r>
            <a:r>
              <a:rPr lang="en-GB" sz="3000" dirty="0">
                <a:latin typeface="Arial" panose="020B0604020202020204" pitchFamily="34" charset="0"/>
                <a:cs typeface="Arial" panose="020B0604020202020204" pitchFamily="34" charset="0"/>
              </a:rPr>
              <a:t> plant, </a:t>
            </a:r>
            <a:r>
              <a:rPr lang="en-GB" sz="3000" dirty="0" err="1">
                <a:latin typeface="Arial" panose="020B0604020202020204" pitchFamily="34" charset="0"/>
                <a:cs typeface="Arial" panose="020B0604020202020204" pitchFamily="34" charset="0"/>
              </a:rPr>
              <a:t>pobl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ifanc</a:t>
            </a:r>
            <a:r>
              <a:rPr lang="en-GB" sz="3000" dirty="0">
                <a:latin typeface="Arial" panose="020B0604020202020204" pitchFamily="34" charset="0"/>
                <a:cs typeface="Arial" panose="020B0604020202020204" pitchFamily="34" charset="0"/>
              </a:rPr>
              <a:t> ac </a:t>
            </a:r>
            <a:r>
              <a:rPr lang="en-GB" sz="3000" dirty="0" err="1">
                <a:latin typeface="Arial" panose="020B0604020202020204" pitchFamily="34" charset="0"/>
                <a:cs typeface="Arial" panose="020B0604020202020204" pitchFamily="34" charset="0"/>
              </a:rPr>
              <a:t>oedolion</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fabwysiadwyd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aelodau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teulu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biolegol</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gweithwyr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proffesiynol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eraill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gael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fuan</a:t>
            </a:r>
            <a:r>
              <a:rPr lang="en-GB" sz="3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95721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Prif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3000" dirty="0">
              <a:latin typeface="Arial" panose="020B0604020202020204" pitchFamily="34" charset="0"/>
              <a:ea typeface="Times New Roman"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ea typeface="Times New Roman" charset="0"/>
                <a:cs typeface="Arial" panose="020B0604020202020204" pitchFamily="34" charset="0"/>
              </a:rPr>
              <a:t>Mae </a:t>
            </a:r>
            <a:r>
              <a:rPr lang="en-GB" sz="3000" dirty="0" err="1">
                <a:latin typeface="Arial" panose="020B0604020202020204" pitchFamily="34" charset="0"/>
                <a:ea typeface="Times New Roman" charset="0"/>
                <a:cs typeface="Arial" panose="020B0604020202020204" pitchFamily="34" charset="0"/>
              </a:rPr>
              <a:t>rhieni</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mabwysiadol</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wrth</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wraidd</a:t>
            </a:r>
            <a:r>
              <a:rPr lang="en-GB" sz="3000" dirty="0">
                <a:latin typeface="Arial" panose="020B0604020202020204" pitchFamily="34" charset="0"/>
                <a:ea typeface="Times New Roman" charset="0"/>
                <a:cs typeface="Arial" panose="020B0604020202020204" pitchFamily="34" charset="0"/>
              </a:rPr>
              <a:t> y dull </a:t>
            </a:r>
            <a:r>
              <a:rPr lang="en-GB" sz="3000" dirty="0" err="1">
                <a:latin typeface="Arial" panose="020B0604020202020204" pitchFamily="34" charset="0"/>
                <a:ea typeface="Times New Roman" charset="0"/>
                <a:cs typeface="Arial" panose="020B0604020202020204" pitchFamily="34" charset="0"/>
              </a:rPr>
              <a:t>hwn</a:t>
            </a:r>
            <a:r>
              <a:rPr lang="en-GB" sz="3000" dirty="0">
                <a:latin typeface="Arial" panose="020B0604020202020204" pitchFamily="34" charset="0"/>
                <a:ea typeface="Times New Roman"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ea typeface="Times New Roman" charset="0"/>
                <a:cs typeface="Arial" panose="020B0604020202020204" pitchFamily="34" charset="0"/>
              </a:rPr>
              <a:t>Nhw</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yw</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ceidwaid</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gwybodaeth</a:t>
            </a:r>
            <a:r>
              <a:rPr lang="en-GB" sz="3000" dirty="0">
                <a:latin typeface="Arial" panose="020B0604020202020204" pitchFamily="34" charset="0"/>
                <a:ea typeface="Times New Roman" charset="0"/>
                <a:cs typeface="Arial" panose="020B0604020202020204" pitchFamily="34" charset="0"/>
              </a:rPr>
              <a:t> y </a:t>
            </a:r>
            <a:r>
              <a:rPr lang="en-GB" sz="3000" dirty="0" err="1">
                <a:latin typeface="Arial" panose="020B0604020202020204" pitchFamily="34" charset="0"/>
                <a:ea typeface="Times New Roman" charset="0"/>
                <a:cs typeface="Arial" panose="020B0604020202020204" pitchFamily="34" charset="0"/>
              </a:rPr>
              <a:t>plentyn</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ar</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gyfer</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tasg</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gydol</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oes</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gwaith</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taith</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bywyd</a:t>
            </a:r>
            <a:r>
              <a:rPr lang="en-GB" sz="3000" dirty="0">
                <a:latin typeface="Arial" panose="020B0604020202020204" pitchFamily="34" charset="0"/>
                <a:ea typeface="Times New Roman" charset="0"/>
                <a:cs typeface="Arial" panose="020B0604020202020204" pitchFamily="34" charset="0"/>
              </a:rPr>
              <a:t>.</a:t>
            </a:r>
          </a:p>
          <a:p>
            <a:pPr marL="0" lvl="0" indent="0">
              <a:lnSpc>
                <a:spcPct val="100000"/>
              </a:lnSpc>
              <a:spcBef>
                <a:spcPct val="20000"/>
              </a:spcBef>
              <a:buNone/>
            </a:pPr>
            <a:endParaRPr lang="en-GB" sz="3000" dirty="0">
              <a:latin typeface="Arial" panose="020B0604020202020204" pitchFamily="34" charset="0"/>
              <a:ea typeface="Times New Roman"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ea typeface="Times New Roman" charset="0"/>
                <a:cs typeface="Arial" panose="020B0604020202020204" pitchFamily="34" charset="0"/>
              </a:rPr>
              <a:t>Nhw</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yw’r</a:t>
            </a:r>
            <a:r>
              <a:rPr lang="en-GB" sz="3000" dirty="0">
                <a:latin typeface="Arial" panose="020B0604020202020204" pitchFamily="34" charset="0"/>
                <a:ea typeface="Times New Roman" charset="0"/>
                <a:cs typeface="Arial" panose="020B0604020202020204" pitchFamily="34" charset="0"/>
              </a:rPr>
              <a:t> person y gall y </a:t>
            </a:r>
            <a:r>
              <a:rPr lang="en-GB" sz="3000" dirty="0" err="1">
                <a:latin typeface="Arial" panose="020B0604020202020204" pitchFamily="34" charset="0"/>
                <a:ea typeface="Times New Roman" charset="0"/>
                <a:cs typeface="Arial" panose="020B0604020202020204" pitchFamily="34" charset="0"/>
              </a:rPr>
              <a:t>Plentyn</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droi</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atynt</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fel</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rhan</a:t>
            </a:r>
            <a:r>
              <a:rPr lang="en-GB" sz="3000" dirty="0">
                <a:latin typeface="Arial" panose="020B0604020202020204" pitchFamily="34" charset="0"/>
                <a:ea typeface="Times New Roman" charset="0"/>
                <a:cs typeface="Arial" panose="020B0604020202020204" pitchFamily="34" charset="0"/>
              </a:rPr>
              <a:t> o </a:t>
            </a:r>
            <a:r>
              <a:rPr lang="en-GB" sz="3000" dirty="0" err="1">
                <a:latin typeface="Arial" panose="020B0604020202020204" pitchFamily="34" charset="0"/>
                <a:ea typeface="Times New Roman" charset="0"/>
                <a:cs typeface="Arial" panose="020B0604020202020204" pitchFamily="34" charset="0"/>
              </a:rPr>
              <a:t>gael</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sylfaen</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diogel</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nhw</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yw’r</a:t>
            </a:r>
            <a:r>
              <a:rPr lang="en-GB" sz="3000" dirty="0">
                <a:latin typeface="Arial" panose="020B0604020202020204" pitchFamily="34" charset="0"/>
                <a:ea typeface="Times New Roman" charset="0"/>
                <a:cs typeface="Arial" panose="020B0604020202020204" pitchFamily="34" charset="0"/>
              </a:rPr>
              <a:t> “person </a:t>
            </a:r>
            <a:r>
              <a:rPr lang="en-GB" sz="3000" dirty="0" err="1">
                <a:latin typeface="Arial" panose="020B0604020202020204" pitchFamily="34" charset="0"/>
                <a:ea typeface="Times New Roman" charset="0"/>
                <a:cs typeface="Arial" panose="020B0604020202020204" pitchFamily="34" charset="0"/>
              </a:rPr>
              <a:t>sy’n</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cefnogi’r</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plentyn</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i</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archwilio</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emosiynau</a:t>
            </a:r>
            <a:r>
              <a:rPr lang="en-GB" sz="3000" dirty="0">
                <a:latin typeface="Arial" panose="020B0604020202020204" pitchFamily="34" charset="0"/>
                <a:ea typeface="Times New Roman" charset="0"/>
                <a:cs typeface="Arial" panose="020B0604020202020204" pitchFamily="34" charset="0"/>
              </a:rPr>
              <a:t> a </a:t>
            </a:r>
            <a:r>
              <a:rPr lang="en-GB" sz="3000" dirty="0" err="1">
                <a:latin typeface="Arial" panose="020B0604020202020204" pitchFamily="34" charset="0"/>
                <a:ea typeface="Times New Roman" charset="0"/>
                <a:cs typeface="Arial" panose="020B0604020202020204" pitchFamily="34" charset="0"/>
              </a:rPr>
              <a:t>meddyliau</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mewn</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lleoliad</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diogel</a:t>
            </a:r>
            <a:r>
              <a:rPr lang="en-GB" sz="3000" dirty="0">
                <a:latin typeface="Arial" panose="020B0604020202020204" pitchFamily="34" charset="0"/>
                <a:ea typeface="Times New Roman" charset="0"/>
                <a:cs typeface="Arial" panose="020B0604020202020204" pitchFamily="34" charset="0"/>
              </a:rPr>
              <a:t>, </a:t>
            </a:r>
            <a:r>
              <a:rPr lang="en-GB" sz="3000" dirty="0" err="1">
                <a:latin typeface="Arial" panose="020B0604020202020204" pitchFamily="34" charset="0"/>
                <a:ea typeface="Times New Roman" charset="0"/>
                <a:cs typeface="Arial" panose="020B0604020202020204" pitchFamily="34" charset="0"/>
              </a:rPr>
              <a:t>cefnogol</a:t>
            </a:r>
            <a:r>
              <a:rPr lang="en-GB" sz="3000" dirty="0">
                <a:latin typeface="Arial" panose="020B0604020202020204" pitchFamily="34" charset="0"/>
                <a:ea typeface="Times New Roman" charset="0"/>
                <a:cs typeface="Arial" panose="020B0604020202020204" pitchFamily="34" charset="0"/>
              </a:rPr>
              <a:t> ac </a:t>
            </a:r>
            <a:r>
              <a:rPr lang="en-GB" sz="3000" dirty="0" err="1">
                <a:latin typeface="Arial" panose="020B0604020202020204" pitchFamily="34" charset="0"/>
                <a:ea typeface="Times New Roman" charset="0"/>
                <a:cs typeface="Arial" panose="020B0604020202020204" pitchFamily="34" charset="0"/>
              </a:rPr>
              <a:t>empathig</a:t>
            </a:r>
            <a:r>
              <a:rPr lang="en-GB" sz="3000" dirty="0">
                <a:latin typeface="Arial" panose="020B0604020202020204" pitchFamily="34" charset="0"/>
                <a:ea typeface="Times New Roman" charset="0"/>
                <a:cs typeface="Arial" panose="020B0604020202020204" pitchFamily="34" charset="0"/>
              </a:rPr>
              <a:t>”</a:t>
            </a:r>
          </a:p>
          <a:p>
            <a:pPr marL="0" lvl="0" indent="0" algn="r">
              <a:lnSpc>
                <a:spcPct val="100000"/>
              </a:lnSpc>
              <a:spcBef>
                <a:spcPct val="20000"/>
              </a:spcBef>
              <a:buNone/>
            </a:pPr>
            <a:r>
              <a:rPr lang="en-GB" sz="1900" dirty="0">
                <a:latin typeface="Arial" panose="020B0604020202020204" pitchFamily="34" charset="0"/>
                <a:ea typeface="Times New Roman" charset="0"/>
                <a:cs typeface="Arial" panose="020B0604020202020204" pitchFamily="34" charset="0"/>
              </a:rPr>
              <a:t>Schofield and </a:t>
            </a:r>
            <a:r>
              <a:rPr lang="en-GB" sz="1900" dirty="0" err="1">
                <a:latin typeface="Arial" panose="020B0604020202020204" pitchFamily="34" charset="0"/>
                <a:ea typeface="Times New Roman" charset="0"/>
                <a:cs typeface="Arial" panose="020B0604020202020204" pitchFamily="34" charset="0"/>
              </a:rPr>
              <a:t>Beek</a:t>
            </a:r>
            <a:r>
              <a:rPr lang="en-GB" sz="1900" dirty="0">
                <a:latin typeface="Arial" panose="020B0604020202020204" pitchFamily="34" charset="0"/>
                <a:ea typeface="Times New Roman" charset="0"/>
                <a:cs typeface="Arial" panose="020B0604020202020204" pitchFamily="34" charset="0"/>
              </a:rPr>
              <a:t> (2006).</a:t>
            </a:r>
            <a:endParaRPr lang="en-US" sz="19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88129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Egwyddorion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r>
              <a:rPr lang="en-GB" dirty="0">
                <a:latin typeface="Arial" panose="020B0604020202020204" pitchFamily="34" charset="0"/>
                <a:cs typeface="Arial" panose="020B0604020202020204" pitchFamily="34" charset="0"/>
              </a:rPr>
              <a:t> GTB</a:t>
            </a:r>
          </a:p>
        </p:txBody>
      </p:sp>
      <p:sp>
        <p:nvSpPr>
          <p:cNvPr id="3" name="Content Placeholder 2"/>
          <p:cNvSpPr>
            <a:spLocks noGrp="1"/>
          </p:cNvSpPr>
          <p:nvPr>
            <p:ph idx="1"/>
          </p:nvPr>
        </p:nvSpPr>
        <p:spPr/>
        <p:txBody>
          <a:bodyPr>
            <a:noAutofit/>
          </a:bodyPr>
          <a:lstStyle/>
          <a:p>
            <a:r>
              <a:rPr lang="en-GB" sz="2000" dirty="0" err="1">
                <a:latin typeface="Arial" panose="020B0604020202020204" pitchFamily="34" charset="0"/>
                <a:cs typeface="Arial" panose="020B0604020202020204" pitchFamily="34" charset="0"/>
              </a:rPr>
              <a:t>Mae’n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rhaid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Waith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ddechrau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gynted</a:t>
            </a:r>
            <a:r>
              <a:rPr lang="en-GB" sz="2000" dirty="0">
                <a:latin typeface="Arial" panose="020B0604020202020204" pitchFamily="34" charset="0"/>
                <a:cs typeface="Arial" panose="020B0604020202020204" pitchFamily="34" charset="0"/>
              </a:rPr>
              <a:t> ag y </a:t>
            </a:r>
            <a:r>
              <a:rPr lang="en-GB" sz="2000" dirty="0" err="1">
                <a:latin typeface="Arial" panose="020B0604020202020204" pitchFamily="34" charset="0"/>
                <a:cs typeface="Arial" panose="020B0604020202020204" pitchFamily="34" charset="0"/>
              </a:rPr>
              <a:t>bydd</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dechrau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Derbyn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Gofal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ofal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Awdurdod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Lleol</a:t>
            </a:r>
            <a:r>
              <a:rPr lang="en-GB" sz="2000" dirty="0">
                <a:latin typeface="Arial" panose="020B0604020202020204" pitchFamily="34" charset="0"/>
                <a:cs typeface="Arial" panose="020B0604020202020204" pitchFamily="34" charset="0"/>
              </a:rPr>
              <a:t>)</a:t>
            </a:r>
          </a:p>
          <a:p>
            <a:r>
              <a:rPr lang="en-GB" sz="2000" dirty="0" err="1">
                <a:latin typeface="Arial" panose="020B0604020202020204" pitchFamily="34" charset="0"/>
                <a:cs typeface="Arial" panose="020B0604020202020204" pitchFamily="34" charset="0"/>
              </a:rPr>
              <a:t>Rhaid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weithwyr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proffesiynol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weithio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gyda</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theuluoedd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biolegol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gofalwyr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maeth</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gweithwyr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proffesiynol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eraill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gyflawni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endParaRPr lang="en-GB" sz="2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Dylai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sgyrsiau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Teithiau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rhan</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fywyd</a:t>
            </a:r>
            <a:r>
              <a:rPr lang="en-GB" sz="2000" dirty="0">
                <a:latin typeface="Arial" panose="020B0604020202020204" pitchFamily="34" charset="0"/>
                <a:cs typeface="Arial" panose="020B0604020202020204" pitchFamily="34" charset="0"/>
              </a:rPr>
              <a:t> bob </a:t>
            </a:r>
            <a:r>
              <a:rPr lang="en-GB" sz="2000" dirty="0" err="1">
                <a:latin typeface="Arial" panose="020B0604020202020204" pitchFamily="34" charset="0"/>
                <a:cs typeface="Arial" panose="020B0604020202020204" pitchFamily="34" charset="0"/>
              </a:rPr>
              <a:t>dydd</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Mae’n</a:t>
            </a:r>
            <a:r>
              <a:rPr lang="en-GB" sz="2000" dirty="0">
                <a:latin typeface="Arial" panose="020B0604020202020204" pitchFamily="34" charset="0"/>
                <a:cs typeface="Arial" panose="020B0604020202020204" pitchFamily="34" charset="0"/>
              </a:rPr>
              <a:t> well </a:t>
            </a:r>
            <a:r>
              <a:rPr lang="en-GB" sz="2000" dirty="0" err="1">
                <a:latin typeface="Arial" panose="020B0604020202020204" pitchFamily="34" charset="0"/>
                <a:cs typeface="Arial" panose="020B0604020202020204" pitchFamily="34" charset="0"/>
              </a:rPr>
              <a:t>rhoi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gwybodaeth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fesul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tipyn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fel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briodol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oedran</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unol</a:t>
            </a:r>
            <a:r>
              <a:rPr lang="en-GB" sz="2000" dirty="0">
                <a:latin typeface="Arial" panose="020B0604020202020204" pitchFamily="34" charset="0"/>
                <a:cs typeface="Arial" panose="020B0604020202020204" pitchFamily="34" charset="0"/>
              </a:rPr>
              <a:t> ag </a:t>
            </a:r>
            <a:r>
              <a:rPr lang="en-GB" sz="2000" dirty="0" err="1">
                <a:latin typeface="Arial" panose="020B0604020202020204" pitchFamily="34" charset="0"/>
                <a:cs typeface="Arial" panose="020B0604020202020204" pitchFamily="34" charset="0"/>
              </a:rPr>
              <a:t>anghenion</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bryd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hynny</a:t>
            </a:r>
            <a:r>
              <a:rPr lang="en-GB" sz="2000" dirty="0">
                <a:latin typeface="Arial" panose="020B0604020202020204" pitchFamily="34" charset="0"/>
                <a:cs typeface="Arial" panose="020B0604020202020204" pitchFamily="34" charset="0"/>
              </a:rPr>
              <a:t>. </a:t>
            </a:r>
          </a:p>
          <a:p>
            <a:r>
              <a:rPr lang="en-GB" sz="2000" dirty="0">
                <a:latin typeface="Arial" panose="020B0604020202020204" pitchFamily="34" charset="0"/>
                <a:cs typeface="Arial" panose="020B0604020202020204" pitchFamily="34" charset="0"/>
              </a:rPr>
              <a:t>Mae </a:t>
            </a:r>
            <a:r>
              <a:rPr lang="en-GB" sz="2000" dirty="0" err="1">
                <a:latin typeface="Arial" panose="020B0604020202020204" pitchFamily="34" charset="0"/>
                <a:cs typeface="Arial" panose="020B0604020202020204" pitchFamily="34" charset="0"/>
              </a:rPr>
              <a:t>deunyddiau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cynnig</a:t>
            </a:r>
            <a:r>
              <a:rPr lang="en-GB" sz="2000" dirty="0">
                <a:latin typeface="Arial" panose="020B0604020202020204" pitchFamily="34" charset="0"/>
                <a:cs typeface="Arial" panose="020B0604020202020204" pitchFamily="34" charset="0"/>
              </a:rPr>
              <a:t> offer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gynorthwyo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gyda</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ond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gefnogi</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hyfforddi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mabwysiadwyr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barhau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â’r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pwysig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hwn</a:t>
            </a:r>
            <a:r>
              <a:rPr lang="en-GB" sz="2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320125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Egwyddorion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r>
              <a:rPr lang="en-GB" dirty="0">
                <a:latin typeface="Arial" panose="020B0604020202020204" pitchFamily="34" charset="0"/>
                <a:cs typeface="Arial" panose="020B0604020202020204" pitchFamily="34" charset="0"/>
              </a:rPr>
              <a:t> GTB</a:t>
            </a:r>
          </a:p>
        </p:txBody>
      </p:sp>
      <p:sp>
        <p:nvSpPr>
          <p:cNvPr id="3" name="Content Placeholder 2"/>
          <p:cNvSpPr>
            <a:spLocks noGrp="1"/>
          </p:cNvSpPr>
          <p:nvPr>
            <p:ph idx="1"/>
          </p:nvPr>
        </p:nvSpPr>
        <p:spPr>
          <a:xfrm>
            <a:off x="680321" y="2615387"/>
            <a:ext cx="9613861" cy="3599316"/>
          </a:xfrm>
        </p:spPr>
        <p:txBody>
          <a:bodyPr>
            <a:noAutofit/>
          </a:bodyPr>
          <a:lstStyle/>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Bydd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pob</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derbyn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deunyddiau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gynnwys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llyfr</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llythyr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diweddarach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darparu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naratif</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cydlynol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golygu</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dylai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stori’r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glir</a:t>
            </a:r>
            <a:r>
              <a:rPr lang="en-GB" sz="2000" dirty="0">
                <a:latin typeface="Arial" panose="020B0604020202020204" pitchFamily="34" charset="0"/>
                <a:cs typeface="Arial" panose="020B0604020202020204" pitchFamily="34" charset="0"/>
              </a:rPr>
              <a:t>. </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Dylai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deunyddiau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roi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llawer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atebion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blant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lawer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cwestiynau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ganddynt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dyfodol</a:t>
            </a:r>
            <a:r>
              <a:rPr lang="en-GB" sz="2000" dirty="0">
                <a:latin typeface="Arial" panose="020B0604020202020204" pitchFamily="34" charset="0"/>
                <a:cs typeface="Arial" panose="020B0604020202020204" pitchFamily="34" charset="0"/>
              </a:rPr>
              <a:t> am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profiadau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cynnar</a:t>
            </a:r>
            <a:r>
              <a:rPr lang="en-GB"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Dylai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cydweithredu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ddigwydd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rhwng</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darpar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fabwysiadwr</a:t>
            </a:r>
            <a:r>
              <a:rPr lang="en-GB" sz="2000" dirty="0">
                <a:latin typeface="Arial" panose="020B0604020202020204" pitchFamily="34" charset="0"/>
                <a:cs typeface="Arial" panose="020B0604020202020204" pitchFamily="34" charset="0"/>
              </a:rPr>
              <a:t>/</a:t>
            </a:r>
            <a:r>
              <a:rPr lang="en-GB" sz="2000" dirty="0" err="1">
                <a:latin typeface="Arial" panose="020B0604020202020204" pitchFamily="34" charset="0"/>
                <a:cs typeface="Arial" panose="020B0604020202020204" pitchFamily="34" charset="0"/>
              </a:rPr>
              <a:t>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person </a:t>
            </a:r>
            <a:r>
              <a:rPr lang="en-GB" sz="2000" dirty="0" err="1">
                <a:latin typeface="Arial" panose="020B0604020202020204" pitchFamily="34" charset="0"/>
                <a:cs typeface="Arial" panose="020B0604020202020204" pitchFamily="34" charset="0"/>
              </a:rPr>
              <a:t>allweddol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ymwneud</a:t>
            </a:r>
            <a:r>
              <a:rPr lang="en-GB" sz="2000" dirty="0">
                <a:latin typeface="Arial" panose="020B0604020202020204" pitchFamily="34" charset="0"/>
                <a:cs typeface="Arial" panose="020B0604020202020204" pitchFamily="34" charset="0"/>
              </a:rPr>
              <a:t> â </a:t>
            </a:r>
            <a:r>
              <a:rPr lang="en-GB" sz="2000" dirty="0" err="1">
                <a:latin typeface="Arial" panose="020B0604020202020204" pitchFamily="34" charset="0"/>
                <a:cs typeface="Arial" panose="020B0604020202020204" pitchFamily="34" charset="0"/>
              </a:rPr>
              <a:t>chynhyrchu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Deunyddiau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endParaRPr lang="en-GB" sz="2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Sicrheir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ansawdd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Deunyddiau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Drafft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Taith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ystyried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adborth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Darpar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fabwysiadwyr</a:t>
            </a:r>
            <a:endParaRPr lang="en-GB"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46509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Ddisgwyl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lvl="0" indent="0" algn="ctr">
              <a:lnSpc>
                <a:spcPct val="100000"/>
              </a:lnSpc>
              <a:spcBef>
                <a:spcPct val="20000"/>
              </a:spcBef>
              <a:buNone/>
            </a:pPr>
            <a:endParaRPr lang="en-GB" sz="3600" dirty="0">
              <a:latin typeface="Arial" panose="020B0604020202020204" pitchFamily="34" charset="0"/>
              <a:cs typeface="Arial" panose="020B0604020202020204" pitchFamily="34" charset="0"/>
            </a:endParaRPr>
          </a:p>
          <a:p>
            <a:pPr marL="0" lvl="0" indent="0" algn="ctr">
              <a:lnSpc>
                <a:spcPct val="100000"/>
              </a:lnSpc>
              <a:spcBef>
                <a:spcPct val="20000"/>
              </a:spcBef>
              <a:buNone/>
            </a:pPr>
            <a:r>
              <a:rPr lang="en-GB" sz="3600" dirty="0">
                <a:latin typeface="Arial" panose="020B0604020202020204" pitchFamily="34" charset="0"/>
                <a:cs typeface="Arial" panose="020B0604020202020204" pitchFamily="34" charset="0"/>
              </a:rPr>
              <a:t>“Mae GTB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rhoi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disgrifiad</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fywyd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mewn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geiriau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lluniau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pethau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cofiadwy</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hanesion</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dogfennau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rhoi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cyfle</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strwythur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archwilio</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emosiynau</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siarad</a:t>
            </a:r>
            <a:r>
              <a:rPr lang="en-GB" sz="3600" dirty="0">
                <a:latin typeface="Arial" panose="020B0604020202020204" pitchFamily="34" charset="0"/>
                <a:cs typeface="Arial" panose="020B0604020202020204" pitchFamily="34" charset="0"/>
              </a:rPr>
              <a:t> am </a:t>
            </a:r>
            <a:r>
              <a:rPr lang="en-GB" sz="3600" dirty="0" err="1">
                <a:latin typeface="Arial" panose="020B0604020202020204" pitchFamily="34" charset="0"/>
                <a:cs typeface="Arial" panose="020B0604020202020204" pitchFamily="34" charset="0"/>
              </a:rPr>
              <a:t>faterion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poenus</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rhoi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gwybodaeth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ffeithiol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bwysig</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blant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darparu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naratif</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esboniadau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gyfer</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cadw</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atgofion</a:t>
            </a:r>
            <a:r>
              <a:rPr lang="en-GB" sz="36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135544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err="1">
                <a:latin typeface="Arial" panose="020B0604020202020204" pitchFamily="34" charset="0"/>
                <a:cs typeface="Arial" panose="020B0604020202020204" pitchFamily="34" charset="0"/>
              </a:rPr>
              <a:t>Rôl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Ngwaith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0" lvl="0" indent="0" algn="ctr">
              <a:lnSpc>
                <a:spcPct val="100000"/>
              </a:lnSpc>
              <a:spcBef>
                <a:spcPct val="20000"/>
              </a:spcBef>
              <a:buNone/>
            </a:pPr>
            <a:endParaRPr lang="en-GB" sz="3200" dirty="0">
              <a:latin typeface="Arial" panose="020B0604020202020204" pitchFamily="34" charset="0"/>
              <a:ea typeface="Times New Roman" charset="0"/>
              <a:cs typeface="Arial" panose="020B0604020202020204" pitchFamily="34" charset="0"/>
            </a:endParaRPr>
          </a:p>
          <a:p>
            <a:pPr marL="0" lvl="0" indent="0" algn="ctr">
              <a:lnSpc>
                <a:spcPct val="100000"/>
              </a:lnSpc>
              <a:spcBef>
                <a:spcPct val="20000"/>
              </a:spcBef>
              <a:buNone/>
            </a:pPr>
            <a:r>
              <a:rPr lang="en-GB" sz="3200" dirty="0">
                <a:latin typeface="Arial" panose="020B0604020202020204" pitchFamily="34" charset="0"/>
                <a:ea typeface="Times New Roman" charset="0"/>
                <a:cs typeface="Arial" panose="020B0604020202020204" pitchFamily="34" charset="0"/>
              </a:rPr>
              <a:t>Mae plant </a:t>
            </a:r>
            <a:r>
              <a:rPr lang="en-GB" sz="3200" dirty="0" err="1">
                <a:latin typeface="Arial" panose="020B0604020202020204" pitchFamily="34" charset="0"/>
                <a:ea typeface="Times New Roman" charset="0"/>
                <a:cs typeface="Arial" panose="020B0604020202020204" pitchFamily="34" charset="0"/>
              </a:rPr>
              <a:t>sydd</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wedi</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cael</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eu</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gwahanu</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oddi</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wrth</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eu</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teuluoedd</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biolegol</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angen</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gwybodaeth</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onest</a:t>
            </a:r>
            <a:r>
              <a:rPr lang="en-GB" sz="3200" dirty="0">
                <a:latin typeface="Arial" panose="020B0604020202020204" pitchFamily="34" charset="0"/>
                <a:ea typeface="Times New Roman" charset="0"/>
                <a:cs typeface="Arial" panose="020B0604020202020204" pitchFamily="34" charset="0"/>
              </a:rPr>
              <a:t> ac </a:t>
            </a:r>
            <a:r>
              <a:rPr lang="en-GB" sz="3200" dirty="0" err="1">
                <a:latin typeface="Arial" panose="020B0604020202020204" pitchFamily="34" charset="0"/>
                <a:ea typeface="Times New Roman" charset="0"/>
                <a:cs typeface="Arial" panose="020B0604020202020204" pitchFamily="34" charset="0"/>
              </a:rPr>
              <a:t>esboniad</a:t>
            </a:r>
            <a:r>
              <a:rPr lang="en-GB" sz="3200" dirty="0">
                <a:latin typeface="Arial" panose="020B0604020202020204" pitchFamily="34" charset="0"/>
                <a:ea typeface="Times New Roman" charset="0"/>
                <a:cs typeface="Arial" panose="020B0604020202020204" pitchFamily="34" charset="0"/>
              </a:rPr>
              <a:t> am </a:t>
            </a:r>
            <a:r>
              <a:rPr lang="en-GB" sz="3200" dirty="0" err="1">
                <a:latin typeface="Arial" panose="020B0604020202020204" pitchFamily="34" charset="0"/>
                <a:ea typeface="Times New Roman" charset="0"/>
                <a:cs typeface="Arial" panose="020B0604020202020204" pitchFamily="34" charset="0"/>
              </a:rPr>
              <a:t>newidiadau</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i’w</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bywyd</a:t>
            </a:r>
            <a:r>
              <a:rPr lang="en-GB" sz="3200" dirty="0">
                <a:latin typeface="Arial" panose="020B0604020202020204" pitchFamily="34" charset="0"/>
                <a:ea typeface="Times New Roman" charset="0"/>
                <a:cs typeface="Arial" panose="020B0604020202020204" pitchFamily="34" charset="0"/>
              </a:rPr>
              <a:t> </a:t>
            </a:r>
            <a:r>
              <a:rPr lang="en-GB" sz="3200" b="1" dirty="0" err="1">
                <a:latin typeface="Arial" panose="020B0604020202020204" pitchFamily="34" charset="0"/>
                <a:ea typeface="Times New Roman" charset="0"/>
                <a:cs typeface="Arial" panose="020B0604020202020204" pitchFamily="34" charset="0"/>
              </a:rPr>
              <a:t>ar</a:t>
            </a:r>
            <a:r>
              <a:rPr lang="en-GB" sz="3200" b="1" dirty="0">
                <a:latin typeface="Arial" panose="020B0604020202020204" pitchFamily="34" charset="0"/>
                <a:ea typeface="Times New Roman" charset="0"/>
                <a:cs typeface="Arial" panose="020B0604020202020204" pitchFamily="34" charset="0"/>
              </a:rPr>
              <a:t> </a:t>
            </a:r>
            <a:r>
              <a:rPr lang="en-GB" sz="3200" b="1" dirty="0" err="1">
                <a:latin typeface="Arial" panose="020B0604020202020204" pitchFamily="34" charset="0"/>
                <a:ea typeface="Times New Roman" charset="0"/>
                <a:cs typeface="Arial" panose="020B0604020202020204" pitchFamily="34" charset="0"/>
              </a:rPr>
              <a:t>unwaith</a:t>
            </a:r>
            <a:r>
              <a:rPr lang="en-GB" sz="3200" b="1" dirty="0">
                <a:latin typeface="Arial" panose="020B0604020202020204" pitchFamily="34" charset="0"/>
                <a:ea typeface="Times New Roman" charset="0"/>
                <a:cs typeface="Arial" panose="020B0604020202020204" pitchFamily="34" charset="0"/>
              </a:rPr>
              <a:t> </a:t>
            </a:r>
            <a:r>
              <a:rPr lang="en-GB" sz="3200" dirty="0">
                <a:latin typeface="Arial" panose="020B0604020202020204" pitchFamily="34" charset="0"/>
                <a:ea typeface="Times New Roman" charset="0"/>
                <a:cs typeface="Arial" panose="020B0604020202020204" pitchFamily="34" charset="0"/>
              </a:rPr>
              <a:t>pan </a:t>
            </a:r>
            <a:r>
              <a:rPr lang="en-GB" sz="3200" dirty="0" err="1">
                <a:latin typeface="Arial" panose="020B0604020202020204" pitchFamily="34" charset="0"/>
                <a:ea typeface="Times New Roman" charset="0"/>
                <a:cs typeface="Arial" panose="020B0604020202020204" pitchFamily="34" charset="0"/>
              </a:rPr>
              <a:t>fo’r</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gwahanu’n</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digwydd</a:t>
            </a:r>
            <a:r>
              <a:rPr lang="en-GB" sz="3200" dirty="0">
                <a:latin typeface="Arial" panose="020B0604020202020204" pitchFamily="34" charset="0"/>
                <a:ea typeface="Times New Roman" charset="0"/>
                <a:cs typeface="Arial" panose="020B0604020202020204" pitchFamily="34" charset="0"/>
              </a:rPr>
              <a:t>, a </a:t>
            </a:r>
            <a:r>
              <a:rPr lang="en-GB" sz="3200" dirty="0" err="1">
                <a:latin typeface="Arial" panose="020B0604020202020204" pitchFamily="34" charset="0"/>
                <a:ea typeface="Times New Roman" charset="0"/>
                <a:cs typeface="Arial" panose="020B0604020202020204" pitchFamily="34" charset="0"/>
              </a:rPr>
              <a:t>phwy</a:t>
            </a:r>
            <a:r>
              <a:rPr lang="en-GB" sz="3200" dirty="0">
                <a:latin typeface="Arial" panose="020B0604020202020204" pitchFamily="34" charset="0"/>
                <a:ea typeface="Times New Roman" charset="0"/>
                <a:cs typeface="Arial" panose="020B0604020202020204" pitchFamily="34" charset="0"/>
              </a:rPr>
              <a:t> well </a:t>
            </a:r>
            <a:r>
              <a:rPr lang="en-GB" sz="3200" dirty="0" err="1">
                <a:latin typeface="Arial" panose="020B0604020202020204" pitchFamily="34" charset="0"/>
                <a:ea typeface="Times New Roman" charset="0"/>
                <a:cs typeface="Arial" panose="020B0604020202020204" pitchFamily="34" charset="0"/>
              </a:rPr>
              <a:t>i</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esbonio</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hyn</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na’r</a:t>
            </a:r>
            <a:r>
              <a:rPr lang="en-GB" sz="3200" dirty="0">
                <a:latin typeface="Arial" panose="020B0604020202020204" pitchFamily="34" charset="0"/>
                <a:ea typeface="Times New Roman" charset="0"/>
                <a:cs typeface="Arial" panose="020B0604020202020204" pitchFamily="34" charset="0"/>
              </a:rPr>
              <a:t> person </a:t>
            </a:r>
            <a:r>
              <a:rPr lang="en-GB" sz="3200" dirty="0" err="1">
                <a:latin typeface="Arial" panose="020B0604020202020204" pitchFamily="34" charset="0"/>
                <a:ea typeface="Times New Roman" charset="0"/>
                <a:cs typeface="Arial" panose="020B0604020202020204" pitchFamily="34" charset="0"/>
              </a:rPr>
              <a:t>sy’n</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eu</a:t>
            </a:r>
            <a:r>
              <a:rPr lang="en-GB" sz="3200" dirty="0">
                <a:latin typeface="Arial" panose="020B0604020202020204" pitchFamily="34" charset="0"/>
                <a:ea typeface="Times New Roman" charset="0"/>
                <a:cs typeface="Arial" panose="020B0604020202020204" pitchFamily="34" charset="0"/>
              </a:rPr>
              <a:t> </a:t>
            </a:r>
            <a:r>
              <a:rPr lang="en-GB" sz="3200" dirty="0" err="1">
                <a:latin typeface="Arial" panose="020B0604020202020204" pitchFamily="34" charset="0"/>
                <a:ea typeface="Times New Roman" charset="0"/>
                <a:cs typeface="Arial" panose="020B0604020202020204" pitchFamily="34" charset="0"/>
              </a:rPr>
              <a:t>magu</a:t>
            </a:r>
            <a:endParaRPr lang="en-GB" sz="3200" dirty="0">
              <a:latin typeface="Arial" panose="020B0604020202020204" pitchFamily="34" charset="0"/>
              <a:ea typeface="Times New Roman" charset="0"/>
              <a:cs typeface="Arial" panose="020B0604020202020204" pitchFamily="34" charset="0"/>
            </a:endParaRPr>
          </a:p>
          <a:p>
            <a:pPr marL="0" lvl="0" indent="0" algn="ctr">
              <a:lnSpc>
                <a:spcPct val="100000"/>
              </a:lnSpc>
              <a:spcBef>
                <a:spcPct val="20000"/>
              </a:spcBef>
              <a:buNone/>
            </a:pPr>
            <a:endParaRPr lang="en-GB" sz="3200" dirty="0">
              <a:latin typeface="Arial" panose="020B0604020202020204" pitchFamily="34" charset="0"/>
              <a:ea typeface="Times New Roman" charset="0"/>
              <a:cs typeface="Arial" panose="020B0604020202020204" pitchFamily="34" charset="0"/>
            </a:endParaRPr>
          </a:p>
          <a:p>
            <a:pPr marL="0" lvl="0" indent="0" algn="r">
              <a:lnSpc>
                <a:spcPct val="100000"/>
              </a:lnSpc>
              <a:spcBef>
                <a:spcPct val="20000"/>
              </a:spcBef>
              <a:buNone/>
            </a:pPr>
            <a:r>
              <a:rPr lang="en-GB" sz="1900" b="1" dirty="0">
                <a:latin typeface="Arial" panose="020B0604020202020204" pitchFamily="34" charset="0"/>
                <a:ea typeface="Times New Roman" charset="0"/>
                <a:cs typeface="Arial" panose="020B0604020202020204" pitchFamily="34" charset="0"/>
              </a:rPr>
              <a:t>         (Livingston Smith, 2014</a:t>
            </a:r>
            <a:r>
              <a:rPr lang="en-GB" sz="1800" b="1" dirty="0">
                <a:latin typeface="Calibri" charset="0"/>
                <a:ea typeface="Times New Roman" charset="0"/>
              </a:rPr>
              <a:t>) </a:t>
            </a:r>
            <a:endParaRPr lang="en-US" sz="1800" b="1" dirty="0">
              <a:latin typeface="Times New Roman" charset="0"/>
              <a:ea typeface="Times New Roman"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92628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de-DE" dirty="0">
                <a:latin typeface="Arial" panose="020B0604020202020204" pitchFamily="34" charset="0"/>
                <a:cs typeface="Arial" panose="020B0604020202020204" pitchFamily="34" charset="0"/>
              </a:rPr>
              <a:t>Defnyddio eich geiriau eich hun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pPr marL="342900" lvl="0" indent="-342900">
              <a:lnSpc>
                <a:spcPct val="100000"/>
              </a:lnSpc>
              <a:spcBef>
                <a:spcPct val="20000"/>
              </a:spcBef>
            </a:pPr>
            <a:endParaRPr lang="en-GB" sz="33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300" dirty="0" err="1">
                <a:latin typeface="Arial" panose="020B0604020202020204" pitchFamily="34" charset="0"/>
                <a:cs typeface="Arial" panose="020B0604020202020204" pitchFamily="34" charset="0"/>
              </a:rPr>
              <a:t>Mae’n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bwysig</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eich</a:t>
            </a:r>
            <a:r>
              <a:rPr lang="en-GB" sz="3300" dirty="0">
                <a:latin typeface="Arial" panose="020B0604020202020204" pitchFamily="34" charset="0"/>
                <a:cs typeface="Arial" panose="020B0604020202020204" pitchFamily="34" charset="0"/>
              </a:rPr>
              <a:t> bod </a:t>
            </a:r>
            <a:r>
              <a:rPr lang="en-GB" sz="3300" dirty="0" err="1">
                <a:latin typeface="Arial" panose="020B0604020202020204" pitchFamily="34" charset="0"/>
                <a:cs typeface="Arial" panose="020B0604020202020204" pitchFamily="34" charset="0"/>
              </a:rPr>
              <a:t>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teimlo’n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hyderus</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eu</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deunyddiau</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Taith</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Bywyd</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i</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Blant</a:t>
            </a:r>
            <a:r>
              <a:rPr lang="en-GB" sz="3300" dirty="0">
                <a:latin typeface="Arial" panose="020B0604020202020204" pitchFamily="34" charset="0"/>
                <a:cs typeface="Arial" panose="020B0604020202020204" pitchFamily="34" charset="0"/>
              </a:rPr>
              <a:t>. </a:t>
            </a:r>
          </a:p>
          <a:p>
            <a:pPr marL="342900" lvl="0" indent="-342900">
              <a:lnSpc>
                <a:spcPct val="100000"/>
              </a:lnSpc>
              <a:spcBef>
                <a:spcPct val="20000"/>
              </a:spcBef>
            </a:pPr>
            <a:r>
              <a:rPr lang="en-GB" sz="3300" dirty="0" err="1">
                <a:latin typeface="Arial" panose="020B0604020202020204" pitchFamily="34" charset="0"/>
                <a:cs typeface="Arial" panose="020B0604020202020204" pitchFamily="34" charset="0"/>
              </a:rPr>
              <a:t>Efallai</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na</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fydd</a:t>
            </a:r>
            <a:r>
              <a:rPr lang="en-GB" sz="3300" dirty="0">
                <a:latin typeface="Arial" panose="020B0604020202020204" pitchFamily="34" charset="0"/>
                <a:cs typeface="Arial" panose="020B0604020202020204" pitchFamily="34" charset="0"/>
              </a:rPr>
              <a:t> y </a:t>
            </a:r>
            <a:r>
              <a:rPr lang="en-GB" sz="3300" dirty="0" err="1">
                <a:latin typeface="Arial" panose="020B0604020202020204" pitchFamily="34" charset="0"/>
                <a:cs typeface="Arial" panose="020B0604020202020204" pitchFamily="34" charset="0"/>
              </a:rPr>
              <a:t>geiriad</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iawn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i</a:t>
            </a:r>
            <a:r>
              <a:rPr lang="en-GB" sz="3300" dirty="0">
                <a:latin typeface="Arial" panose="020B0604020202020204" pitchFamily="34" charset="0"/>
                <a:cs typeface="Arial" panose="020B0604020202020204" pitchFamily="34" charset="0"/>
              </a:rPr>
              <a:t> chi, </a:t>
            </a:r>
            <a:r>
              <a:rPr lang="en-GB" sz="3300" dirty="0" err="1">
                <a:latin typeface="Arial" panose="020B0604020202020204" pitchFamily="34" charset="0"/>
                <a:cs typeface="Arial" panose="020B0604020202020204" pitchFamily="34" charset="0"/>
              </a:rPr>
              <a:t>neu</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eich</a:t>
            </a:r>
            <a:r>
              <a:rPr lang="en-GB" sz="3300" dirty="0">
                <a:latin typeface="Arial" panose="020B0604020202020204" pitchFamily="34" charset="0"/>
                <a:cs typeface="Arial" panose="020B0604020202020204" pitchFamily="34" charset="0"/>
              </a:rPr>
              <a:t> bod </a:t>
            </a:r>
            <a:r>
              <a:rPr lang="en-GB" sz="3300" dirty="0" err="1">
                <a:latin typeface="Arial" panose="020B0604020202020204" pitchFamily="34" charset="0"/>
                <a:cs typeface="Arial" panose="020B0604020202020204" pitchFamily="34" charset="0"/>
              </a:rPr>
              <a:t>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ansicr</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ynghylch</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amseriad</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rhannu</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gwybodaeth</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anodd</a:t>
            </a:r>
            <a:r>
              <a:rPr lang="en-GB" sz="33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300" dirty="0" err="1">
                <a:latin typeface="Arial" panose="020B0604020202020204" pitchFamily="34" charset="0"/>
                <a:cs typeface="Arial" panose="020B0604020202020204" pitchFamily="34" charset="0"/>
              </a:rPr>
              <a:t>Mae’n</a:t>
            </a:r>
            <a:r>
              <a:rPr lang="en-GB" sz="3300" dirty="0">
                <a:latin typeface="Arial" panose="020B0604020202020204" pitchFamily="34" charset="0"/>
                <a:cs typeface="Arial" panose="020B0604020202020204" pitchFamily="34" charset="0"/>
              </a:rPr>
              <a:t> well </a:t>
            </a:r>
            <a:r>
              <a:rPr lang="en-GB" sz="3300" dirty="0" err="1">
                <a:latin typeface="Arial" panose="020B0604020202020204" pitchFamily="34" charset="0"/>
                <a:cs typeface="Arial" panose="020B0604020202020204" pitchFamily="34" charset="0"/>
              </a:rPr>
              <a:t>dweud</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os</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yw</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hyn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wir</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gan</a:t>
            </a:r>
            <a:r>
              <a:rPr lang="en-GB" sz="3300" dirty="0">
                <a:latin typeface="Arial" panose="020B0604020202020204" pitchFamily="34" charset="0"/>
                <a:cs typeface="Arial" panose="020B0604020202020204" pitchFamily="34" charset="0"/>
              </a:rPr>
              <a:t> y </a:t>
            </a:r>
            <a:r>
              <a:rPr lang="en-GB" sz="3300" dirty="0" err="1">
                <a:latin typeface="Arial" panose="020B0604020202020204" pitchFamily="34" charset="0"/>
                <a:cs typeface="Arial" panose="020B0604020202020204" pitchFamily="34" charset="0"/>
              </a:rPr>
              <a:t>gallai</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eich</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atal</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rhag</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rhannu</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gwybodaeth</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hanfodol</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gyda’ch</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plentyn</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nawr</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neu</a:t>
            </a:r>
            <a:r>
              <a:rPr lang="en-GB" sz="3300" dirty="0">
                <a:latin typeface="Arial" panose="020B0604020202020204" pitchFamily="34" charset="0"/>
                <a:cs typeface="Arial" panose="020B0604020202020204" pitchFamily="34" charset="0"/>
              </a:rPr>
              <a:t> </a:t>
            </a:r>
            <a:r>
              <a:rPr lang="en-GB" sz="3300" dirty="0" err="1">
                <a:latin typeface="Arial" panose="020B0604020202020204" pitchFamily="34" charset="0"/>
                <a:cs typeface="Arial" panose="020B0604020202020204" pitchFamily="34" charset="0"/>
              </a:rPr>
              <a:t>yn</a:t>
            </a:r>
            <a:r>
              <a:rPr lang="en-GB" sz="3300" dirty="0">
                <a:latin typeface="Arial" panose="020B0604020202020204" pitchFamily="34" charset="0"/>
                <a:cs typeface="Arial" panose="020B0604020202020204" pitchFamily="34" charset="0"/>
              </a:rPr>
              <a:t> y </a:t>
            </a:r>
            <a:r>
              <a:rPr lang="en-GB" sz="3300" dirty="0" err="1">
                <a:latin typeface="Arial" panose="020B0604020202020204" pitchFamily="34" charset="0"/>
                <a:cs typeface="Arial" panose="020B0604020202020204" pitchFamily="34" charset="0"/>
              </a:rPr>
              <a:t>dyfodol</a:t>
            </a:r>
            <a:r>
              <a:rPr lang="en-GB" sz="33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446915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Trafodaeth</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Deunyddiau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r>
              <a:rPr lang="en-GB"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normAutofit lnSpcReduction="10000"/>
          </a:bodyPr>
          <a:lstStyle/>
          <a:p>
            <a:pPr marL="0" indent="0">
              <a:buNone/>
            </a:pPr>
            <a:endParaRPr lang="en-GB" sz="4000" dirty="0">
              <a:latin typeface="Arial" panose="020B0604020202020204" pitchFamily="34" charset="0"/>
              <a:cs typeface="Arial" panose="020B0604020202020204" pitchFamily="34" charset="0"/>
            </a:endParaRPr>
          </a:p>
          <a:p>
            <a:pPr marL="0" indent="0">
              <a:buNone/>
            </a:pPr>
            <a:r>
              <a:rPr lang="en-GB" sz="4000" dirty="0" err="1">
                <a:latin typeface="Arial" panose="020B0604020202020204" pitchFamily="34" charset="0"/>
                <a:cs typeface="Arial" panose="020B0604020202020204" pitchFamily="34" charset="0"/>
              </a:rPr>
              <a:t>Edrychwch</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ar</a:t>
            </a:r>
            <a:r>
              <a:rPr lang="en-GB" sz="4000" dirty="0">
                <a:latin typeface="Arial" panose="020B0604020202020204" pitchFamily="34" charset="0"/>
                <a:cs typeface="Arial" panose="020B0604020202020204" pitchFamily="34" charset="0"/>
              </a:rPr>
              <a:t> y </a:t>
            </a:r>
            <a:r>
              <a:rPr lang="en-GB" sz="4000" dirty="0" err="1">
                <a:latin typeface="Arial" panose="020B0604020202020204" pitchFamily="34" charset="0"/>
                <a:cs typeface="Arial" panose="020B0604020202020204" pitchFamily="34" charset="0"/>
              </a:rPr>
              <a:t>sampl</a:t>
            </a:r>
            <a:r>
              <a:rPr lang="en-GB" sz="4000" dirty="0">
                <a:latin typeface="Arial" panose="020B0604020202020204" pitchFamily="34" charset="0"/>
                <a:cs typeface="Arial" panose="020B0604020202020204" pitchFamily="34" charset="0"/>
              </a:rPr>
              <a:t> o </a:t>
            </a:r>
            <a:r>
              <a:rPr lang="en-GB" sz="4000" dirty="0" err="1">
                <a:latin typeface="Arial" panose="020B0604020202020204" pitchFamily="34" charset="0"/>
                <a:cs typeface="Arial" panose="020B0604020202020204" pitchFamily="34" charset="0"/>
              </a:rPr>
              <a:t>lyfrau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Taith</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Bywyd</a:t>
            </a:r>
            <a:r>
              <a:rPr lang="en-GB" sz="4000" dirty="0">
                <a:latin typeface="Arial" panose="020B0604020202020204" pitchFamily="34" charset="0"/>
                <a:cs typeface="Arial" panose="020B0604020202020204" pitchFamily="34" charset="0"/>
              </a:rPr>
              <a:t> a </a:t>
            </a:r>
            <a:r>
              <a:rPr lang="en-GB" sz="4000" dirty="0" err="1">
                <a:latin typeface="Arial" panose="020B0604020202020204" pitchFamily="34" charset="0"/>
                <a:cs typeface="Arial" panose="020B0604020202020204" pitchFamily="34" charset="0"/>
              </a:rPr>
              <a:t>Llythyrau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Bywyd</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Diweddarach</a:t>
            </a:r>
            <a:r>
              <a:rPr lang="en-GB" sz="4000" dirty="0">
                <a:latin typeface="Arial" panose="020B0604020202020204" pitchFamily="34" charset="0"/>
                <a:cs typeface="Arial" panose="020B0604020202020204" pitchFamily="34" charset="0"/>
              </a:rPr>
              <a:t> a </a:t>
            </a:r>
            <a:r>
              <a:rPr lang="en-GB" sz="4000" dirty="0" err="1">
                <a:latin typeface="Arial" panose="020B0604020202020204" pitchFamily="34" charset="0"/>
                <a:cs typeface="Arial" panose="020B0604020202020204" pitchFamily="34" charset="0"/>
              </a:rPr>
              <a:t>ddarperir</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yn</a:t>
            </a:r>
            <a:r>
              <a:rPr lang="en-GB" sz="4000" dirty="0">
                <a:latin typeface="Arial" panose="020B0604020202020204" pitchFamily="34" charset="0"/>
                <a:cs typeface="Arial" panose="020B0604020202020204" pitchFamily="34" charset="0"/>
              </a:rPr>
              <a:t> y </a:t>
            </a:r>
            <a:r>
              <a:rPr lang="en-GB" sz="4000" dirty="0" err="1">
                <a:latin typeface="Arial" panose="020B0604020202020204" pitchFamily="34" charset="0"/>
                <a:cs typeface="Arial" panose="020B0604020202020204" pitchFamily="34" charset="0"/>
              </a:rPr>
              <a:t>pecyn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cymorth</a:t>
            </a:r>
            <a:r>
              <a:rPr lang="en-GB" sz="4000" dirty="0">
                <a:latin typeface="Arial" panose="020B0604020202020204" pitchFamily="34" charset="0"/>
                <a:cs typeface="Arial" panose="020B0604020202020204" pitchFamily="34" charset="0"/>
              </a:rPr>
              <a:t>. </a:t>
            </a:r>
          </a:p>
          <a:p>
            <a:r>
              <a:rPr lang="en-GB" sz="4000" dirty="0">
                <a:latin typeface="Arial" panose="020B0604020202020204" pitchFamily="34" charset="0"/>
                <a:cs typeface="Arial" panose="020B0604020202020204" pitchFamily="34" charset="0"/>
              </a:rPr>
              <a:t>Beth </a:t>
            </a:r>
            <a:r>
              <a:rPr lang="en-GB" sz="4000" dirty="0" err="1">
                <a:latin typeface="Arial" panose="020B0604020202020204" pitchFamily="34" charset="0"/>
                <a:cs typeface="Arial" panose="020B0604020202020204" pitchFamily="34" charset="0"/>
              </a:rPr>
              <a:t>ydych</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chi’n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ei</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hoffi</a:t>
            </a:r>
            <a:r>
              <a:rPr lang="en-GB" sz="4000" dirty="0">
                <a:latin typeface="Arial" panose="020B0604020202020204" pitchFamily="34" charset="0"/>
                <a:cs typeface="Arial" panose="020B0604020202020204" pitchFamily="34" charset="0"/>
              </a:rPr>
              <a:t>? </a:t>
            </a:r>
          </a:p>
          <a:p>
            <a:r>
              <a:rPr lang="en-GB" sz="4000" dirty="0">
                <a:latin typeface="Arial" panose="020B0604020202020204" pitchFamily="34" charset="0"/>
                <a:cs typeface="Arial" panose="020B0604020202020204" pitchFamily="34" charset="0"/>
              </a:rPr>
              <a:t>Beth </a:t>
            </a:r>
            <a:r>
              <a:rPr lang="en-GB" sz="4000" dirty="0" err="1">
                <a:latin typeface="Arial" panose="020B0604020202020204" pitchFamily="34" charset="0"/>
                <a:cs typeface="Arial" panose="020B0604020202020204" pitchFamily="34" charset="0"/>
              </a:rPr>
              <a:t>nad</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ydych</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chi’n</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ei</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hoffi</a:t>
            </a:r>
            <a:r>
              <a:rPr lang="en-GB" sz="4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138587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Siarad</a:t>
            </a:r>
            <a:r>
              <a:rPr lang="en-GB" dirty="0">
                <a:latin typeface="Arial" panose="020B0604020202020204" pitchFamily="34" charset="0"/>
                <a:cs typeface="Arial" panose="020B0604020202020204" pitchFamily="34" charset="0"/>
              </a:rPr>
              <a:t> â </a:t>
            </a:r>
            <a:r>
              <a:rPr lang="en-GB" dirty="0" err="1">
                <a:latin typeface="Arial" panose="020B0604020202020204" pitchFamily="34" charset="0"/>
                <a:cs typeface="Arial" panose="020B0604020202020204" pitchFamily="34" charset="0"/>
              </a:rPr>
              <a:t>Phlant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endParaRPr lang="en-GB" sz="3600" dirty="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Pa </a:t>
            </a:r>
            <a:r>
              <a:rPr lang="en-GB" sz="3600" dirty="0" err="1">
                <a:latin typeface="Arial" panose="020B0604020202020204" pitchFamily="34" charset="0"/>
                <a:cs typeface="Arial" panose="020B0604020202020204" pitchFamily="34" charset="0"/>
              </a:rPr>
              <a:t>adnoddau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sydd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helpu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Mabwysiadwyr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siarad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â’u</a:t>
            </a:r>
            <a:r>
              <a:rPr lang="en-GB" sz="3600" dirty="0">
                <a:latin typeface="Arial" panose="020B0604020202020204" pitchFamily="34" charset="0"/>
                <a:cs typeface="Arial" panose="020B0604020202020204" pitchFamily="34" charset="0"/>
              </a:rPr>
              <a:t> plant?</a:t>
            </a:r>
          </a:p>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Mae’r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Gwasanaeth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Cenedlaethol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wedi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darparu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pecyn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cymorth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gynorthwyo</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teuluoedd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mewn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sgyrsiau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taith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bywyd</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rhannu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deunyddiau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Taith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Bywyd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Blant</a:t>
            </a:r>
            <a:r>
              <a:rPr lang="en-GB" sz="36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622567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Adnoddau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adnoddau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gael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helpu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mabwysiadwyr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siarad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â’u</a:t>
            </a:r>
            <a:r>
              <a:rPr lang="en-GB" sz="3000" dirty="0">
                <a:latin typeface="Arial" panose="020B0604020202020204" pitchFamily="34" charset="0"/>
                <a:cs typeface="Arial" panose="020B0604020202020204" pitchFamily="34" charset="0"/>
              </a:rPr>
              <a:t> plant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Mae’r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pecyn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cymorth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cwmpasu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pynciau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fel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rhoi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gwybodaeth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anodd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prif</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argymhellion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siarad</a:t>
            </a:r>
            <a:r>
              <a:rPr lang="en-GB" sz="3000" dirty="0">
                <a:latin typeface="Arial" panose="020B0604020202020204" pitchFamily="34" charset="0"/>
                <a:cs typeface="Arial" panose="020B0604020202020204" pitchFamily="34" charset="0"/>
              </a:rPr>
              <a:t> â </a:t>
            </a:r>
            <a:r>
              <a:rPr lang="en-GB" sz="3000" dirty="0" err="1">
                <a:latin typeface="Arial" panose="020B0604020202020204" pitchFamily="34" charset="0"/>
                <a:cs typeface="Arial" panose="020B0604020202020204" pitchFamily="34" charset="0"/>
              </a:rPr>
              <a:t>phlant</a:t>
            </a:r>
            <a:r>
              <a:rPr lang="en-GB" sz="3000" dirty="0">
                <a:latin typeface="Arial" panose="020B0604020202020204" pitchFamily="34" charset="0"/>
                <a:cs typeface="Arial" panose="020B0604020202020204" pitchFamily="34" charset="0"/>
              </a:rPr>
              <a:t> am </a:t>
            </a:r>
            <a:r>
              <a:rPr lang="en-GB" sz="3000" dirty="0" err="1">
                <a:latin typeface="Arial" panose="020B0604020202020204" pitchFamily="34" charset="0"/>
                <a:cs typeface="Arial" panose="020B0604020202020204" pitchFamily="34" charset="0"/>
              </a:rPr>
              <a:t>fabwysiadu</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Mae’r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pecyn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cymorth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hefyd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darparu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gweithgareddau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ymarferol</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gallwch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defnyddio</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rhestr</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lyfrau</a:t>
            </a:r>
            <a:r>
              <a:rPr lang="en-GB" sz="3000" dirty="0">
                <a:latin typeface="Arial" panose="020B0604020202020204" pitchFamily="34" charset="0"/>
                <a:cs typeface="Arial" panose="020B0604020202020204" pitchFamily="34" charset="0"/>
              </a:rPr>
              <a:t> ac </a:t>
            </a:r>
            <a:r>
              <a:rPr lang="en-GB" sz="3000" dirty="0" err="1">
                <a:latin typeface="Arial" panose="020B0604020202020204" pitchFamily="34" charset="0"/>
                <a:cs typeface="Arial" panose="020B0604020202020204" pitchFamily="34" charset="0"/>
              </a:rPr>
              <a:t>adnoddau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defnyddiol</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allai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fod</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gymorth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chi.</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05938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74059" y="646186"/>
            <a:ext cx="7783286" cy="1325563"/>
          </a:xfrm>
        </p:spPr>
        <p:txBody>
          <a:bodyPr>
            <a:normAutofit/>
          </a:bodyPr>
          <a:lstStyle/>
          <a:p>
            <a:pPr algn="ctr"/>
            <a:r>
              <a:rPr lang="en-GB" dirty="0" err="1">
                <a:latin typeface="Arial" panose="020B0604020202020204" pitchFamily="34" charset="0"/>
                <a:cs typeface="Arial" panose="020B0604020202020204" pitchFamily="34" charset="0"/>
              </a:rPr>
              <a:t>Fframwaith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Hyfforddi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Ôl-Mabwysiadu</a:t>
            </a:r>
            <a:r>
              <a:rPr lang="en-GB" dirty="0">
                <a:latin typeface="Arial" panose="020B0604020202020204" pitchFamily="34" charset="0"/>
                <a:cs typeface="Arial" panose="020B0604020202020204" pitchFamily="34" charset="0"/>
              </a:rPr>
              <a:t> y GMC</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deunyddiau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ran y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Cenedlaethol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diben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lleoli</a:t>
            </a: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defnyddio’r</a:t>
            </a:r>
            <a:r>
              <a:rPr lang="en-GB" dirty="0">
                <a:latin typeface="Arial" panose="020B0604020202020204" pitchFamily="34" charset="0"/>
                <a:cs typeface="Arial" panose="020B0604020202020204" pitchFamily="34" charset="0"/>
              </a:rPr>
              <a:t> offer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unigolion</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llawer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nodiadau</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dan</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sleid</a:t>
            </a:r>
            <a:r>
              <a:rPr lang="en-GB" dirty="0">
                <a:latin typeface="Arial" panose="020B0604020202020204" pitchFamily="34" charset="0"/>
                <a:cs typeface="Arial" panose="020B0604020202020204" pitchFamily="34" charset="0"/>
              </a:rPr>
              <a:t> felly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gymaint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defnyddiol</a:t>
            </a:r>
            <a:r>
              <a:rPr lang="en-GB" dirty="0">
                <a:latin typeface="Arial" panose="020B0604020202020204" pitchFamily="34" charset="0"/>
                <a:cs typeface="Arial" panose="020B0604020202020204" pitchFamily="34" charset="0"/>
              </a:rPr>
              <a:t> o ran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pellach</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891774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Straeon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46168" y="2766048"/>
            <a:ext cx="9613861" cy="3599316"/>
          </a:xfrm>
        </p:spPr>
        <p:txBody>
          <a:bodyPr>
            <a:noAutofit/>
          </a:bodyPr>
          <a:lstStyle/>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nifer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straeon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baratoi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archwilio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fabwysiadu</a:t>
            </a:r>
            <a:r>
              <a:rPr lang="en-GB" dirty="0">
                <a:latin typeface="Arial" panose="020B0604020202020204" pitchFamily="34" charset="0"/>
                <a:cs typeface="Arial" panose="020B0604020202020204" pitchFamily="34" charset="0"/>
              </a:rPr>
              <a:t>, pan </a:t>
            </a:r>
            <a:r>
              <a:rPr lang="en-GB" dirty="0" err="1">
                <a:latin typeface="Arial" panose="020B0604020202020204" pitchFamily="34" charset="0"/>
                <a:cs typeface="Arial" panose="020B0604020202020204" pitchFamily="34" charset="0"/>
              </a:rPr>
              <a:t>fydd</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cwpl</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restrau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awgrymedig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pecyn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cymorth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gwrs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llyfrau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cyhoeddi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“Metaphorical stories”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Katie Wrench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rhad</a:t>
            </a:r>
            <a:r>
              <a:rPr lang="en-GB" dirty="0">
                <a:latin typeface="Arial" panose="020B0604020202020204" pitchFamily="34" charset="0"/>
                <a:cs typeface="Arial" panose="020B0604020202020204" pitchFamily="34" charset="0"/>
              </a:rPr>
              <a:t> ac am </a:t>
            </a:r>
            <a:r>
              <a:rPr lang="en-GB" dirty="0" err="1">
                <a:latin typeface="Arial" panose="020B0604020202020204" pitchFamily="34" charset="0"/>
                <a:cs typeface="Arial" panose="020B0604020202020204" pitchFamily="34" charset="0"/>
              </a:rPr>
              <a:t>ddim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pecyn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cymorth</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ddarllen</a:t>
            </a:r>
            <a:r>
              <a:rPr lang="en-GB" dirty="0">
                <a:latin typeface="Arial" panose="020B0604020202020204" pitchFamily="34" charset="0"/>
                <a:cs typeface="Arial" panose="020B0604020202020204" pitchFamily="34" charset="0"/>
              </a:rPr>
              <a:t>.   </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247995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err="1">
                <a:latin typeface="Arial" panose="020B0604020202020204" pitchFamily="34" charset="0"/>
                <a:cs typeface="Arial" panose="020B0604020202020204" pitchFamily="34" charset="0"/>
              </a:rPr>
              <a:t>Sgyrsiau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pPr marL="342900" lvl="0" indent="-342900">
              <a:lnSpc>
                <a:spcPct val="100000"/>
              </a:lnSpc>
              <a:spcBef>
                <a:spcPct val="20000"/>
              </a:spcBef>
            </a:pPr>
            <a:endParaRPr lang="en-US"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US" sz="3000" dirty="0" err="1">
                <a:latin typeface="Arial" panose="020B0604020202020204" pitchFamily="34" charset="0"/>
                <a:cs typeface="Arial" panose="020B0604020202020204" pitchFamily="34" charset="0"/>
              </a:rPr>
              <a:t>Wrth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blant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symud</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trwy</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gyfnodau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datblygiadol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mae</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ystyr</a:t>
            </a:r>
            <a:r>
              <a:rPr lang="en-US" sz="3000" dirty="0">
                <a:latin typeface="Arial" panose="020B0604020202020204" pitchFamily="34" charset="0"/>
                <a:cs typeface="Arial" panose="020B0604020202020204" pitchFamily="34" charset="0"/>
              </a:rPr>
              <a:t> a </a:t>
            </a:r>
            <a:r>
              <a:rPr lang="en-US" sz="3000" dirty="0" err="1">
                <a:latin typeface="Arial" panose="020B0604020202020204" pitchFamily="34" charset="0"/>
                <a:cs typeface="Arial" panose="020B0604020202020204" pitchFamily="34" charset="0"/>
              </a:rPr>
              <a:t>goblygiadau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cael</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eu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mabwysiadu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yn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newid</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iddynt</a:t>
            </a:r>
            <a:r>
              <a:rPr lang="en-US"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Efallai</a:t>
            </a:r>
            <a:r>
              <a:rPr lang="en-GB" sz="3000" dirty="0">
                <a:latin typeface="Arial" panose="020B0604020202020204" pitchFamily="34" charset="0"/>
                <a:cs typeface="Arial" panose="020B0604020202020204" pitchFamily="34" charset="0"/>
              </a:rPr>
              <a:t> bod </a:t>
            </a:r>
            <a:r>
              <a:rPr lang="en-GB" sz="3000" dirty="0" err="1">
                <a:latin typeface="Arial" panose="020B0604020202020204" pitchFamily="34" charset="0"/>
                <a:cs typeface="Arial" panose="020B0604020202020204" pitchFamily="34" charset="0"/>
              </a:rPr>
              <a:t>ganddynt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gwestiynau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newydd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fod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angen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iddynt</a:t>
            </a:r>
            <a:r>
              <a:rPr lang="en-GB" sz="3000" dirty="0">
                <a:latin typeface="Arial" panose="020B0604020202020204" pitchFamily="34" charset="0"/>
                <a:cs typeface="Arial" panose="020B0604020202020204" pitchFamily="34" charset="0"/>
              </a:rPr>
              <a:t> ail- </a:t>
            </a:r>
            <a:r>
              <a:rPr lang="en-GB" sz="3000" dirty="0" err="1">
                <a:latin typeface="Arial" panose="020B0604020202020204" pitchFamily="34" charset="0"/>
                <a:cs typeface="Arial" panose="020B0604020202020204" pitchFamily="34" charset="0"/>
              </a:rPr>
              <a:t>ddelio</a:t>
            </a:r>
            <a:r>
              <a:rPr lang="en-GB" sz="3000" dirty="0">
                <a:latin typeface="Arial" panose="020B0604020202020204" pitchFamily="34" charset="0"/>
                <a:cs typeface="Arial" panose="020B0604020202020204" pitchFamily="34" charset="0"/>
              </a:rPr>
              <a:t> â </a:t>
            </a:r>
            <a:r>
              <a:rPr lang="en-GB" sz="3000" dirty="0" err="1">
                <a:latin typeface="Arial" panose="020B0604020202020204" pitchFamily="34" charset="0"/>
                <a:cs typeface="Arial" panose="020B0604020202020204" pitchFamily="34" charset="0"/>
              </a:rPr>
              <a:t>theimladau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cymhleth</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maent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wedi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dod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delerau</a:t>
            </a:r>
            <a:r>
              <a:rPr lang="en-GB" sz="3000" dirty="0">
                <a:latin typeface="Arial" panose="020B0604020202020204" pitchFamily="34" charset="0"/>
                <a:cs typeface="Arial" panose="020B0604020202020204" pitchFamily="34" charset="0"/>
              </a:rPr>
              <a:t> â </a:t>
            </a:r>
            <a:r>
              <a:rPr lang="en-GB" sz="3000" dirty="0" err="1">
                <a:latin typeface="Arial" panose="020B0604020202020204" pitchFamily="34" charset="0"/>
                <a:cs typeface="Arial" panose="020B0604020202020204" pitchFamily="34" charset="0"/>
              </a:rPr>
              <a:t>nhw</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blaen</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ddisgwyliedig</a:t>
            </a:r>
            <a:r>
              <a:rPr lang="en-GB" sz="3000" dirty="0">
                <a:latin typeface="Arial" panose="020B0604020202020204" pitchFamily="34" charset="0"/>
                <a:cs typeface="Arial" panose="020B0604020202020204" pitchFamily="34" charset="0"/>
              </a:rPr>
              <a:t> – </a:t>
            </a:r>
            <a:r>
              <a:rPr lang="en-GB" sz="3000" dirty="0" err="1">
                <a:latin typeface="Arial" panose="020B0604020202020204" pitchFamily="34" charset="0"/>
                <a:cs typeface="Arial" panose="020B0604020202020204" pitchFamily="34" charset="0"/>
              </a:rPr>
              <a:t>meddyliwch</a:t>
            </a:r>
            <a:r>
              <a:rPr lang="en-GB" sz="3000" dirty="0">
                <a:latin typeface="Arial" panose="020B0604020202020204" pitchFamily="34" charset="0"/>
                <a:cs typeface="Arial" panose="020B0604020202020204" pitchFamily="34" charset="0"/>
              </a:rPr>
              <a:t> am y </a:t>
            </a:r>
            <a:r>
              <a:rPr lang="en-GB" sz="3000" dirty="0" err="1">
                <a:latin typeface="Arial" panose="020B0604020202020204" pitchFamily="34" charset="0"/>
                <a:cs typeface="Arial" panose="020B0604020202020204" pitchFamily="34" charset="0"/>
              </a:rPr>
              <a:t>cwestiynau</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gwnaethoch</a:t>
            </a:r>
            <a:r>
              <a:rPr lang="en-GB" sz="3000" dirty="0">
                <a:latin typeface="Arial" panose="020B0604020202020204" pitchFamily="34" charset="0"/>
                <a:cs typeface="Arial" panose="020B0604020202020204" pitchFamily="34" charset="0"/>
              </a:rPr>
              <a:t> chi </a:t>
            </a: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gofyn</a:t>
            </a:r>
            <a:r>
              <a:rPr lang="en-GB" sz="3000" dirty="0">
                <a:latin typeface="Arial" panose="020B0604020202020204" pitchFamily="34" charset="0"/>
                <a:cs typeface="Arial" panose="020B0604020202020204" pitchFamily="34" charset="0"/>
              </a:rPr>
              <a:t> am </a:t>
            </a:r>
            <a:r>
              <a:rPr lang="en-GB" sz="3000" dirty="0" err="1">
                <a:latin typeface="Arial" panose="020B0604020202020204" pitchFamily="34" charset="0"/>
                <a:cs typeface="Arial" panose="020B0604020202020204" pitchFamily="34" charset="0"/>
              </a:rPr>
              <a:t>ddigwyddiadau</a:t>
            </a:r>
            <a:r>
              <a:rPr lang="en-GB" sz="3000" dirty="0">
                <a:latin typeface="Arial" panose="020B0604020202020204" pitchFamily="34" charset="0"/>
                <a:cs typeface="Arial" panose="020B0604020202020204" pitchFamily="34" charset="0"/>
              </a:rPr>
              <a:t> pan </a:t>
            </a:r>
            <a:r>
              <a:rPr lang="en-GB" sz="3000" dirty="0" err="1">
                <a:latin typeface="Arial" panose="020B0604020202020204" pitchFamily="34" charset="0"/>
                <a:cs typeface="Arial" panose="020B0604020202020204" pitchFamily="34" charset="0"/>
              </a:rPr>
              <a:t>oeddech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chi’n</a:t>
            </a:r>
            <a:r>
              <a:rPr lang="en-GB" sz="3000" dirty="0">
                <a:latin typeface="Arial" panose="020B0604020202020204" pitchFamily="34" charset="0"/>
                <a:cs typeface="Arial" panose="020B0604020202020204" pitchFamily="34" charset="0"/>
              </a:rPr>
              <a:t> 3 </a:t>
            </a:r>
            <a:r>
              <a:rPr lang="en-GB" sz="3000" dirty="0" err="1">
                <a:latin typeface="Arial" panose="020B0604020202020204" pitchFamily="34" charset="0"/>
                <a:cs typeface="Arial" panose="020B0604020202020204" pitchFamily="34" charset="0"/>
              </a:rPr>
              <a:t>mlwydd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oed</a:t>
            </a:r>
            <a:r>
              <a:rPr lang="en-GB" sz="3000" dirty="0">
                <a:latin typeface="Arial" panose="020B0604020202020204" pitchFamily="34" charset="0"/>
                <a:cs typeface="Arial" panose="020B0604020202020204" pitchFamily="34" charset="0"/>
              </a:rPr>
              <a:t>, ac </a:t>
            </a:r>
            <a:r>
              <a:rPr lang="en-GB" sz="3000" dirty="0" err="1">
                <a:latin typeface="Arial" panose="020B0604020202020204" pitchFamily="34" charset="0"/>
                <a:cs typeface="Arial" panose="020B0604020202020204" pitchFamily="34" charset="0"/>
              </a:rPr>
              <a:t>eto</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13 </a:t>
            </a:r>
            <a:r>
              <a:rPr lang="en-GB" sz="3000" dirty="0" err="1">
                <a:latin typeface="Arial" panose="020B0604020202020204" pitchFamily="34" charset="0"/>
                <a:cs typeface="Arial" panose="020B0604020202020204" pitchFamily="34" charset="0"/>
              </a:rPr>
              <a:t>mlwydd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oed</a:t>
            </a:r>
            <a:r>
              <a:rPr lang="en-GB" sz="3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200700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Manteisio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Gymorth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pPr marL="342900" lvl="0" indent="-342900">
              <a:lnSpc>
                <a:spcPct val="100000"/>
              </a:lnSpc>
              <a:spcBef>
                <a:spcPct val="20000"/>
              </a:spcBef>
            </a:pPr>
            <a:endParaRPr lang="en-GB" sz="32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Nid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yw</a:t>
            </a:r>
            <a:r>
              <a:rPr lang="en-GB" sz="3200" dirty="0">
                <a:latin typeface="Arial" panose="020B0604020202020204" pitchFamily="34" charset="0"/>
                <a:cs typeface="Arial" panose="020B0604020202020204" pitchFamily="34" charset="0"/>
              </a:rPr>
              <a:t> bob </a:t>
            </a:r>
            <a:r>
              <a:rPr lang="en-GB" sz="3200" dirty="0" err="1">
                <a:latin typeface="Arial" panose="020B0604020202020204" pitchFamily="34" charset="0"/>
                <a:cs typeface="Arial" panose="020B0604020202020204" pitchFamily="34" charset="0"/>
              </a:rPr>
              <a:t>amser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hawdd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siarad</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wybodaeth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Taith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Bywyd</a:t>
            </a:r>
            <a:r>
              <a:rPr lang="en-GB" sz="3200" dirty="0">
                <a:latin typeface="Arial" panose="020B0604020202020204" pitchFamily="34" charset="0"/>
                <a:cs typeface="Arial" panose="020B0604020202020204" pitchFamily="34" charset="0"/>
              </a:rPr>
              <a:t>.</a:t>
            </a:r>
          </a:p>
          <a:p>
            <a:pPr marL="0" lvl="0" indent="0">
              <a:lnSpc>
                <a:spcPct val="100000"/>
              </a:lnSpc>
              <a:spcBef>
                <a:spcPct val="20000"/>
              </a:spcBef>
              <a:buNone/>
            </a:pPr>
            <a:r>
              <a:rPr lang="en-GB" sz="3200" dirty="0">
                <a:latin typeface="Arial" panose="020B0604020202020204" pitchFamily="34" charset="0"/>
                <a:cs typeface="Arial" panose="020B0604020202020204" pitchFamily="34" charset="0"/>
              </a:rPr>
              <a:t>Mae </a:t>
            </a:r>
            <a:r>
              <a:rPr lang="en-GB" sz="3200" dirty="0" err="1">
                <a:latin typeface="Arial" panose="020B0604020202020204" pitchFamily="34" charset="0"/>
                <a:cs typeface="Arial" panose="020B0604020202020204" pitchFamily="34" charset="0"/>
              </a:rPr>
              <a:t>Canllaw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Arfer</a:t>
            </a:r>
            <a:r>
              <a:rPr lang="en-GB" sz="3200" dirty="0">
                <a:latin typeface="Arial" panose="020B0604020202020204" pitchFamily="34" charset="0"/>
                <a:cs typeface="Arial" panose="020B0604020202020204" pitchFamily="34" charset="0"/>
              </a:rPr>
              <a:t> Da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nodi</a:t>
            </a:r>
            <a:r>
              <a:rPr lang="en-GB" sz="3200" dirty="0">
                <a:latin typeface="Arial" panose="020B0604020202020204" pitchFamily="34" charset="0"/>
                <a:cs typeface="Arial" panose="020B0604020202020204" pitchFamily="34" charset="0"/>
              </a:rPr>
              <a:t>:</a:t>
            </a:r>
          </a:p>
          <a:p>
            <a:pPr marL="457200" lvl="1" indent="0">
              <a:lnSpc>
                <a:spcPct val="100000"/>
              </a:lnSpc>
              <a:spcBef>
                <a:spcPct val="20000"/>
              </a:spcBef>
              <a:buNone/>
            </a:pPr>
            <a:r>
              <a:rPr lang="en-GB" sz="3200" i="1" dirty="0">
                <a:latin typeface="Arial" panose="020B0604020202020204" pitchFamily="34" charset="0"/>
                <a:cs typeface="Arial" panose="020B0604020202020204" pitchFamily="34" charset="0"/>
              </a:rPr>
              <a:t>“</a:t>
            </a:r>
            <a:r>
              <a:rPr lang="en-GB" sz="3200" i="1" dirty="0" err="1">
                <a:latin typeface="Arial" panose="020B0604020202020204" pitchFamily="34" charset="0"/>
                <a:cs typeface="Arial" panose="020B0604020202020204" pitchFamily="34" charset="0"/>
              </a:rPr>
              <a:t>Dylai</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cymorth</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fod</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ar</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gael</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i’r</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Darpar</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Fabwysiadwyr</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a’r</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Plenyn</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i</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barhau</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i</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adeiladu</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sylfaen</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gadarn</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Bydd</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hyn</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yn</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cynnwys</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cymorth</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i</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barhau</a:t>
            </a:r>
            <a:r>
              <a:rPr lang="en-GB" sz="3200" i="1" dirty="0">
                <a:latin typeface="Arial" panose="020B0604020202020204" pitchFamily="34" charset="0"/>
                <a:cs typeface="Arial" panose="020B0604020202020204" pitchFamily="34" charset="0"/>
              </a:rPr>
              <a:t> â GTB </a:t>
            </a:r>
            <a:r>
              <a:rPr lang="en-GB" sz="3200" i="1" dirty="0" err="1">
                <a:latin typeface="Arial" panose="020B0604020202020204" pitchFamily="34" charset="0"/>
                <a:cs typeface="Arial" panose="020B0604020202020204" pitchFamily="34" charset="0"/>
              </a:rPr>
              <a:t>gyda’r</a:t>
            </a:r>
            <a:r>
              <a:rPr lang="en-GB" sz="3200" i="1" dirty="0">
                <a:latin typeface="Arial" panose="020B0604020202020204" pitchFamily="34" charset="0"/>
                <a:cs typeface="Arial" panose="020B0604020202020204" pitchFamily="34" charset="0"/>
              </a:rPr>
              <a:t> </a:t>
            </a:r>
            <a:r>
              <a:rPr lang="en-GB" sz="3200" i="1" dirty="0" err="1">
                <a:latin typeface="Arial" panose="020B0604020202020204" pitchFamily="34" charset="0"/>
                <a:cs typeface="Arial" panose="020B0604020202020204" pitchFamily="34" charset="0"/>
              </a:rPr>
              <a:t>Plentyn</a:t>
            </a:r>
            <a:r>
              <a:rPr lang="en-GB" sz="3200" i="1" dirty="0">
                <a:latin typeface="Arial" panose="020B0604020202020204" pitchFamily="34" charset="0"/>
                <a:cs typeface="Arial" panose="020B0604020202020204" pitchFamily="34" charset="0"/>
              </a:rPr>
              <a:t>.” </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443329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r>
              <a:rPr lang="en-GB"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normAutofit fontScale="85000" lnSpcReduction="10000"/>
          </a:bodyPr>
          <a:lstStyle/>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Mae’r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cwrs</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rhan</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gyfres</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ddatblygwyd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gan</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Gwasanaeth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Cenedlaethol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gefnogi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mabwysiadwyr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ôl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iddynt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gael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cymeradwyo</a:t>
            </a:r>
            <a:r>
              <a:rPr lang="en-GB" sz="3600" dirty="0">
                <a:latin typeface="Arial" panose="020B0604020202020204" pitchFamily="34" charset="0"/>
                <a:cs typeface="Arial" panose="020B0604020202020204" pitchFamily="34" charset="0"/>
              </a:rPr>
              <a:t>.</a:t>
            </a:r>
          </a:p>
          <a:p>
            <a:r>
              <a:rPr lang="en-GB" sz="3600" dirty="0" err="1">
                <a:latin typeface="Arial" panose="020B0604020202020204" pitchFamily="34" charset="0"/>
                <a:cs typeface="Arial" panose="020B0604020202020204" pitchFamily="34" charset="0"/>
              </a:rPr>
              <a:t>Gellir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dod</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hyd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rhain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ar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wefan</a:t>
            </a:r>
            <a:r>
              <a:rPr lang="en-GB" sz="3600" dirty="0">
                <a:latin typeface="Arial" panose="020B0604020202020204" pitchFamily="34" charset="0"/>
                <a:cs typeface="Arial" panose="020B0604020202020204" pitchFamily="34" charset="0"/>
              </a:rPr>
              <a:t> y </a:t>
            </a:r>
            <a:r>
              <a:rPr lang="en-GB" sz="3600" dirty="0" err="1">
                <a:latin typeface="Arial" panose="020B0604020202020204" pitchFamily="34" charset="0"/>
                <a:cs typeface="Arial" panose="020B0604020202020204" pitchFamily="34" charset="0"/>
              </a:rPr>
              <a:t>Gwasanaeth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Cenedlaethol</a:t>
            </a:r>
            <a:r>
              <a:rPr lang="en-GB" sz="3600" dirty="0">
                <a:latin typeface="Arial" panose="020B0604020202020204" pitchFamily="34" charset="0"/>
                <a:cs typeface="Arial" panose="020B0604020202020204" pitchFamily="34" charset="0"/>
              </a:rPr>
              <a:t>.</a:t>
            </a:r>
          </a:p>
          <a:p>
            <a:r>
              <a:rPr lang="en-GB" sz="3600" dirty="0" err="1">
                <a:latin typeface="Arial" panose="020B0604020202020204" pitchFamily="34" charset="0"/>
                <a:cs typeface="Arial" panose="020B0604020202020204" pitchFamily="34" charset="0"/>
              </a:rPr>
              <a:t>Siaradwch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gyda’ch</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tîm</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cefnogi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mabwysiadu</a:t>
            </a:r>
            <a:r>
              <a:rPr lang="en-GB" sz="3600" dirty="0">
                <a:latin typeface="Arial" panose="020B0604020202020204" pitchFamily="34" charset="0"/>
                <a:cs typeface="Arial" panose="020B0604020202020204" pitchFamily="34" charset="0"/>
              </a:rPr>
              <a:t> am </a:t>
            </a:r>
            <a:r>
              <a:rPr lang="en-GB" sz="3600" dirty="0" err="1">
                <a:latin typeface="Arial" panose="020B0604020202020204" pitchFamily="34" charset="0"/>
                <a:cs typeface="Arial" panose="020B0604020202020204" pitchFamily="34" charset="0"/>
              </a:rPr>
              <a:t>ragor</a:t>
            </a:r>
            <a:r>
              <a:rPr lang="en-GB" sz="3600" dirty="0">
                <a:latin typeface="Arial" panose="020B0604020202020204" pitchFamily="34" charset="0"/>
                <a:cs typeface="Arial" panose="020B0604020202020204" pitchFamily="34" charset="0"/>
              </a:rPr>
              <a:t> o </a:t>
            </a:r>
            <a:r>
              <a:rPr lang="en-GB" sz="3600" dirty="0" err="1">
                <a:latin typeface="Arial" panose="020B0604020202020204" pitchFamily="34" charset="0"/>
                <a:cs typeface="Arial" panose="020B0604020202020204" pitchFamily="34" charset="0"/>
              </a:rPr>
              <a:t>wybodaeth</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106949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ct val="20000"/>
              </a:spcBef>
              <a:buNone/>
            </a:pPr>
            <a:endParaRPr lang="en-GB" sz="3000"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Gwaith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Bywyd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cynnwys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ymgysylltu</a:t>
            </a:r>
            <a:r>
              <a:rPr lang="en-GB" sz="3000" dirty="0">
                <a:latin typeface="Arial" panose="020B0604020202020204" pitchFamily="34" charset="0"/>
                <a:cs typeface="Arial" panose="020B0604020202020204" pitchFamily="34" charset="0"/>
              </a:rPr>
              <a:t> â </a:t>
            </a:r>
            <a:r>
              <a:rPr lang="en-GB" sz="3000" dirty="0" err="1">
                <a:latin typeface="Arial" panose="020B0604020202020204" pitchFamily="34" charset="0"/>
                <a:cs typeface="Arial" panose="020B0604020202020204" pitchFamily="34" charset="0"/>
              </a:rPr>
              <a:t>phlant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i’w</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galluogi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wneud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synnwyr</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wybodaeth</a:t>
            </a:r>
            <a:r>
              <a:rPr lang="en-GB" sz="3000" dirty="0">
                <a:latin typeface="Arial" panose="020B0604020202020204" pitchFamily="34" charset="0"/>
                <a:cs typeface="Arial" panose="020B0604020202020204" pitchFamily="34" charset="0"/>
              </a:rPr>
              <a:t> am:</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teulu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biolegol</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Bywyd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yma</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Y </a:t>
            </a:r>
            <a:r>
              <a:rPr lang="en-GB" sz="3000" dirty="0" err="1">
                <a:latin typeface="Arial" panose="020B0604020202020204" pitchFamily="34" charset="0"/>
                <a:cs typeface="Arial" panose="020B0604020202020204" pitchFamily="34" charset="0"/>
              </a:rPr>
              <a:t>rhesymau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dros</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penderfyniadau</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wnaed</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arweiniodd</a:t>
            </a:r>
            <a:r>
              <a:rPr lang="en-GB" sz="3000" dirty="0">
                <a:latin typeface="Arial" panose="020B0604020202020204" pitchFamily="34" charset="0"/>
                <a:cs typeface="Arial" panose="020B0604020202020204" pitchFamily="34" charset="0"/>
              </a:rPr>
              <a:t> at y </a:t>
            </a:r>
            <a:r>
              <a:rPr lang="en-GB" sz="3000" dirty="0" err="1">
                <a:latin typeface="Arial" panose="020B0604020202020204" pitchFamily="34" charset="0"/>
                <a:cs typeface="Arial" panose="020B0604020202020204" pitchFamily="34" charset="0"/>
              </a:rPr>
              <a:t>cynllun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fabwysiadu</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teulu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mabwysiadol</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hymdeimlad</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hunaniaeth</a:t>
            </a:r>
            <a:endParaRPr lang="en-GB" sz="3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620411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Trafodaeth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Pam </a:t>
            </a:r>
            <a:r>
              <a:rPr lang="en-GB" sz="3000" dirty="0" err="1">
                <a:latin typeface="Arial" panose="020B0604020202020204" pitchFamily="34" charset="0"/>
                <a:cs typeface="Arial" panose="020B0604020202020204" pitchFamily="34" charset="0"/>
              </a:rPr>
              <a:t>mae</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Bywyd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bwysig</a:t>
            </a:r>
            <a:r>
              <a:rPr lang="en-GB" sz="3000" dirty="0">
                <a:latin typeface="Arial" panose="020B0604020202020204" pitchFamily="34" charset="0"/>
                <a:cs typeface="Arial" panose="020B0604020202020204" pitchFamily="34" charset="0"/>
              </a:rPr>
              <a:t>? Beth </a:t>
            </a:r>
            <a:r>
              <a:rPr lang="en-GB" sz="3000" dirty="0" err="1">
                <a:latin typeface="Arial" panose="020B0604020202020204" pitchFamily="34" charset="0"/>
                <a:cs typeface="Arial" panose="020B0604020202020204" pitchFamily="34" charset="0"/>
              </a:rPr>
              <a:t>yw’ch</a:t>
            </a:r>
            <a:r>
              <a:rPr lang="en-GB" sz="3000" dirty="0">
                <a:latin typeface="Arial" panose="020B0604020202020204" pitchFamily="34" charset="0"/>
                <a:cs typeface="Arial" panose="020B0604020202020204" pitchFamily="34" charset="0"/>
              </a:rPr>
              <a:t> barn chi?</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Rhestrwch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fanteision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posibl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plentyn</a:t>
            </a:r>
            <a:r>
              <a:rPr lang="en-GB" sz="3000" dirty="0">
                <a:latin typeface="Arial" panose="020B0604020202020204" pitchFamily="34" charset="0"/>
                <a:cs typeface="Arial" panose="020B0604020202020204" pitchFamily="34" charset="0"/>
              </a:rPr>
              <a:t>/plant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dysgu</a:t>
            </a:r>
            <a:r>
              <a:rPr lang="en-GB" sz="3000" dirty="0">
                <a:latin typeface="Arial" panose="020B0604020202020204" pitchFamily="34" charset="0"/>
                <a:cs typeface="Arial" panose="020B0604020202020204" pitchFamily="34" charset="0"/>
              </a:rPr>
              <a:t> am  </a:t>
            </a:r>
            <a:r>
              <a:rPr lang="en-GB" sz="3000" dirty="0" err="1">
                <a:latin typeface="Arial" panose="020B0604020202020204" pitchFamily="34" charset="0"/>
                <a:cs typeface="Arial" panose="020B0604020202020204" pitchFamily="34" charset="0"/>
              </a:rPr>
              <a:t>wybodaeth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eu“Taith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Bywyd</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Efallai</a:t>
            </a:r>
            <a:r>
              <a:rPr lang="en-GB" sz="3000" dirty="0">
                <a:latin typeface="Arial" panose="020B0604020202020204" pitchFamily="34" charset="0"/>
                <a:cs typeface="Arial" panose="020B0604020202020204" pitchFamily="34" charset="0"/>
              </a:rPr>
              <a:t> bod </a:t>
            </a:r>
            <a:r>
              <a:rPr lang="en-GB" sz="3000" dirty="0" err="1">
                <a:latin typeface="Arial" panose="020B0604020202020204" pitchFamily="34" charset="0"/>
                <a:cs typeface="Arial" panose="020B0604020202020204" pitchFamily="34" charset="0"/>
              </a:rPr>
              <a:t>gennych</a:t>
            </a:r>
            <a:r>
              <a:rPr lang="en-GB" sz="3000" dirty="0">
                <a:latin typeface="Arial" panose="020B0604020202020204" pitchFamily="34" charset="0"/>
                <a:cs typeface="Arial" panose="020B0604020202020204" pitchFamily="34" charset="0"/>
              </a:rPr>
              <a:t> rai </a:t>
            </a:r>
            <a:r>
              <a:rPr lang="en-GB" sz="3000" dirty="0" err="1">
                <a:latin typeface="Arial" panose="020B0604020202020204" pitchFamily="34" charset="0"/>
                <a:cs typeface="Arial" panose="020B0604020202020204" pitchFamily="34" charset="0"/>
              </a:rPr>
              <a:t>amheuon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os</a:t>
            </a:r>
            <a:r>
              <a:rPr lang="en-GB" sz="3000" dirty="0">
                <a:latin typeface="Arial" panose="020B0604020202020204" pitchFamily="34" charset="0"/>
                <a:cs typeface="Arial" panose="020B0604020202020204" pitchFamily="34" charset="0"/>
              </a:rPr>
              <a:t> felly, </a:t>
            </a:r>
            <a:r>
              <a:rPr lang="en-GB" sz="3000" dirty="0" err="1">
                <a:latin typeface="Arial" panose="020B0604020202020204" pitchFamily="34" charset="0"/>
                <a:cs typeface="Arial" panose="020B0604020202020204" pitchFamily="34" charset="0"/>
              </a:rPr>
              <a:t>rhestrwch</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rhain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hefyd</a:t>
            </a:r>
            <a:r>
              <a:rPr lang="en-GB" sz="3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72336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91989" y="556687"/>
            <a:ext cx="7691846" cy="1325563"/>
          </a:xfrm>
        </p:spPr>
        <p:txBody>
          <a:bodyPr/>
          <a:lstStyle/>
          <a:p>
            <a:pPr algn="ctr"/>
            <a:r>
              <a:rPr lang="en-GB" dirty="0">
                <a:latin typeface="Arial" panose="020B0604020202020204" pitchFamily="34" charset="0"/>
                <a:cs typeface="Arial" panose="020B0604020202020204" pitchFamily="34" charset="0"/>
              </a:rPr>
              <a:t>Pam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ct val="20000"/>
              </a:spcBef>
              <a:buNone/>
            </a:pPr>
            <a:endParaRPr lang="en-GB" sz="3000"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000" i="1" dirty="0">
                <a:latin typeface="Arial" panose="020B0604020202020204" pitchFamily="34" charset="0"/>
                <a:cs typeface="Arial" panose="020B0604020202020204" pitchFamily="34" charset="0"/>
              </a:rPr>
              <a:t>“Mae </a:t>
            </a:r>
            <a:r>
              <a:rPr lang="en-GB" sz="3000" i="1" dirty="0" err="1">
                <a:latin typeface="Arial" panose="020B0604020202020204" pitchFamily="34" charset="0"/>
                <a:cs typeface="Arial" panose="020B0604020202020204" pitchFamily="34" charset="0"/>
              </a:rPr>
              <a:t>angen</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ni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gydnabod</a:t>
            </a:r>
            <a:r>
              <a:rPr lang="en-GB" sz="3000" i="1" dirty="0">
                <a:latin typeface="Arial" panose="020B0604020202020204" pitchFamily="34" charset="0"/>
                <a:cs typeface="Arial" panose="020B0604020202020204" pitchFamily="34" charset="0"/>
              </a:rPr>
              <a:t> a </a:t>
            </a:r>
            <a:r>
              <a:rPr lang="en-GB" sz="3000" i="1" dirty="0" err="1">
                <a:latin typeface="Arial" panose="020B0604020202020204" pitchFamily="34" charset="0"/>
                <a:cs typeface="Arial" panose="020B0604020202020204" pitchFamily="34" charset="0"/>
              </a:rPr>
              <a:t>gwerthfawrogi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rôl</a:t>
            </a:r>
            <a:r>
              <a:rPr lang="en-GB" sz="3000" i="1" dirty="0">
                <a:latin typeface="Arial" panose="020B0604020202020204" pitchFamily="34" charset="0"/>
                <a:cs typeface="Arial" panose="020B0604020202020204" pitchFamily="34" charset="0"/>
              </a:rPr>
              <a:t> y </a:t>
            </a:r>
            <a:r>
              <a:rPr lang="en-GB" sz="3000" i="1" dirty="0" err="1">
                <a:latin typeface="Arial" panose="020B0604020202020204" pitchFamily="34" charset="0"/>
                <a:cs typeface="Arial" panose="020B0604020202020204" pitchFamily="34" charset="0"/>
              </a:rPr>
              <a:t>Stori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Bywyd</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fel</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rhan</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annatod</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o’r</a:t>
            </a:r>
            <a:r>
              <a:rPr lang="en-GB" sz="3000" i="1" dirty="0">
                <a:latin typeface="Arial" panose="020B0604020202020204" pitchFamily="34" charset="0"/>
                <a:cs typeface="Arial" panose="020B0604020202020204" pitchFamily="34" charset="0"/>
              </a:rPr>
              <a:t> broses </a:t>
            </a:r>
            <a:r>
              <a:rPr lang="en-GB" sz="3000" i="1" dirty="0" err="1">
                <a:latin typeface="Arial" panose="020B0604020202020204" pitchFamily="34" charset="0"/>
                <a:cs typeface="Arial" panose="020B0604020202020204" pitchFamily="34" charset="0"/>
              </a:rPr>
              <a:t>ymlyniad</a:t>
            </a:r>
            <a:r>
              <a:rPr lang="en-GB" sz="3000" i="1" dirty="0">
                <a:latin typeface="Arial" panose="020B0604020202020204" pitchFamily="34" charset="0"/>
                <a:cs typeface="Arial" panose="020B0604020202020204" pitchFamily="34" charset="0"/>
              </a:rPr>
              <a:t> a </a:t>
            </a:r>
            <a:r>
              <a:rPr lang="en-GB" sz="3000" i="1" dirty="0" err="1">
                <a:latin typeface="Arial" panose="020B0604020202020204" pitchFamily="34" charset="0"/>
                <a:cs typeface="Arial" panose="020B0604020202020204" pitchFamily="34" charset="0"/>
              </a:rPr>
              <a:t>bondio</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gydol</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oes</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ar</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gyfer</a:t>
            </a:r>
            <a:r>
              <a:rPr lang="en-GB" sz="3000" i="1" dirty="0">
                <a:latin typeface="Arial" panose="020B0604020202020204" pitchFamily="34" charset="0"/>
                <a:cs typeface="Arial" panose="020B0604020202020204" pitchFamily="34" charset="0"/>
              </a:rPr>
              <a:t> y person </a:t>
            </a:r>
            <a:r>
              <a:rPr lang="en-GB" sz="3000" i="1" dirty="0" err="1">
                <a:latin typeface="Arial" panose="020B0604020202020204" pitchFamily="34" charset="0"/>
                <a:cs typeface="Arial" panose="020B0604020202020204" pitchFamily="34" charset="0"/>
              </a:rPr>
              <a:t>mabwysiedig</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a’u</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teulu</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newydd</a:t>
            </a:r>
            <a:r>
              <a:rPr lang="en-GB" sz="3000" i="1" dirty="0">
                <a:latin typeface="Arial" panose="020B0604020202020204" pitchFamily="34" charset="0"/>
                <a:cs typeface="Arial" panose="020B0604020202020204" pitchFamily="34" charset="0"/>
              </a:rPr>
              <a:t>. </a:t>
            </a:r>
          </a:p>
          <a:p>
            <a:pPr marL="0" lvl="0" indent="0">
              <a:lnSpc>
                <a:spcPct val="100000"/>
              </a:lnSpc>
              <a:spcBef>
                <a:spcPct val="20000"/>
              </a:spcBef>
              <a:buNone/>
            </a:pPr>
            <a:endParaRPr lang="en-GB" sz="3000" i="1"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000" i="1" dirty="0" err="1">
                <a:latin typeface="Arial" panose="020B0604020202020204" pitchFamily="34" charset="0"/>
                <a:cs typeface="Arial" panose="020B0604020202020204" pitchFamily="34" charset="0"/>
              </a:rPr>
              <a:t>Prif</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bwrpas</a:t>
            </a:r>
            <a:r>
              <a:rPr lang="en-GB" sz="3000" i="1" dirty="0">
                <a:latin typeface="Arial" panose="020B0604020202020204" pitchFamily="34" charset="0"/>
                <a:cs typeface="Arial" panose="020B0604020202020204" pitchFamily="34" charset="0"/>
              </a:rPr>
              <a:t> y </a:t>
            </a:r>
            <a:r>
              <a:rPr lang="en-GB" sz="3000" i="1" dirty="0" err="1">
                <a:latin typeface="Arial" panose="020B0604020202020204" pitchFamily="34" charset="0"/>
                <a:cs typeface="Arial" panose="020B0604020202020204" pitchFamily="34" charset="0"/>
              </a:rPr>
              <a:t>Stori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Bywyd</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yw</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hyrwyddo</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sefydlogrwydd</a:t>
            </a:r>
            <a:r>
              <a:rPr lang="en-GB" sz="3000" i="1" dirty="0">
                <a:latin typeface="Arial" panose="020B0604020202020204" pitchFamily="34" charset="0"/>
                <a:cs typeface="Arial" panose="020B0604020202020204" pitchFamily="34" charset="0"/>
              </a:rPr>
              <a:t> ac </a:t>
            </a:r>
            <a:r>
              <a:rPr lang="en-GB" sz="3000" i="1" dirty="0" err="1">
                <a:latin typeface="Arial" panose="020B0604020202020204" pitchFamily="34" charset="0"/>
                <a:cs typeface="Arial" panose="020B0604020202020204" pitchFamily="34" charset="0"/>
              </a:rPr>
              <a:t>ymlyniad</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gyda’r</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teulu</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mabwysiadol</a:t>
            </a:r>
            <a:r>
              <a:rPr lang="en-GB" sz="3000" i="1" dirty="0">
                <a:latin typeface="Arial" panose="020B0604020202020204" pitchFamily="34" charset="0"/>
                <a:cs typeface="Arial" panose="020B0604020202020204" pitchFamily="34" charset="0"/>
              </a:rPr>
              <a:t> ac </a:t>
            </a:r>
            <a:r>
              <a:rPr lang="en-GB" sz="3000" i="1" dirty="0" err="1">
                <a:latin typeface="Arial" panose="020B0604020202020204" pitchFamily="34" charset="0"/>
                <a:cs typeface="Arial" panose="020B0604020202020204" pitchFamily="34" charset="0"/>
              </a:rPr>
              <a:t>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gefnogi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datblygiad</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iach</a:t>
            </a:r>
            <a:r>
              <a:rPr lang="en-GB" sz="3000" i="1" dirty="0">
                <a:latin typeface="Arial" panose="020B0604020202020204" pitchFamily="34" charset="0"/>
                <a:cs typeface="Arial" panose="020B0604020202020204" pitchFamily="34" charset="0"/>
              </a:rPr>
              <a:t> o ran </a:t>
            </a:r>
            <a:r>
              <a:rPr lang="en-GB" sz="3000" i="1" dirty="0" err="1">
                <a:latin typeface="Arial" panose="020B0604020202020204" pitchFamily="34" charset="0"/>
                <a:cs typeface="Arial" panose="020B0604020202020204" pitchFamily="34" charset="0"/>
              </a:rPr>
              <a:t>hunaniaeth</a:t>
            </a:r>
            <a:r>
              <a:rPr lang="en-GB" sz="3000" i="1" dirty="0">
                <a:latin typeface="Arial" panose="020B0604020202020204" pitchFamily="34" charset="0"/>
                <a:cs typeface="Arial" panose="020B0604020202020204" pitchFamily="34" charset="0"/>
              </a:rPr>
              <a:t> y person </a:t>
            </a:r>
            <a:r>
              <a:rPr lang="en-GB" sz="3000" i="1" dirty="0" err="1">
                <a:latin typeface="Arial" panose="020B0604020202020204" pitchFamily="34" charset="0"/>
                <a:cs typeface="Arial" panose="020B0604020202020204" pitchFamily="34" charset="0"/>
              </a:rPr>
              <a:t>ifanc</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fel</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eu</a:t>
            </a:r>
            <a:r>
              <a:rPr lang="en-GB" sz="3000" i="1" dirty="0">
                <a:latin typeface="Arial" panose="020B0604020202020204" pitchFamily="34" charset="0"/>
                <a:cs typeface="Arial" panose="020B0604020202020204" pitchFamily="34" charset="0"/>
              </a:rPr>
              <a:t> bod </a:t>
            </a:r>
            <a:r>
              <a:rPr lang="en-GB" sz="3000" i="1" dirty="0" err="1">
                <a:latin typeface="Arial" panose="020B0604020202020204" pitchFamily="34" charset="0"/>
                <a:cs typeface="Arial" panose="020B0604020202020204" pitchFamily="34" charset="0"/>
              </a:rPr>
              <a:t>yn</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gallu</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tyfu</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i</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fyny</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fel</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oedolyn</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sy’n</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seicolegol</a:t>
            </a:r>
            <a:r>
              <a:rPr lang="en-GB" sz="3000" i="1" dirty="0">
                <a:latin typeface="Arial" panose="020B0604020202020204" pitchFamily="34" charset="0"/>
                <a:cs typeface="Arial" panose="020B0604020202020204" pitchFamily="34" charset="0"/>
              </a:rPr>
              <a:t> </a:t>
            </a:r>
            <a:r>
              <a:rPr lang="en-GB" sz="3000" i="1" dirty="0" err="1">
                <a:latin typeface="Arial" panose="020B0604020202020204" pitchFamily="34" charset="0"/>
                <a:cs typeface="Arial" panose="020B0604020202020204" pitchFamily="34" charset="0"/>
              </a:rPr>
              <a:t>iach</a:t>
            </a:r>
            <a:r>
              <a:rPr lang="en-GB" sz="3000" i="1" dirty="0">
                <a:latin typeface="Arial" panose="020B0604020202020204" pitchFamily="34" charset="0"/>
                <a:cs typeface="Arial" panose="020B0604020202020204" pitchFamily="34" charset="0"/>
              </a:rPr>
              <a:t>”</a:t>
            </a:r>
          </a:p>
          <a:p>
            <a:pPr marL="0" lvl="0" indent="0">
              <a:lnSpc>
                <a:spcPct val="100000"/>
              </a:lnSpc>
              <a:spcBef>
                <a:spcPct val="20000"/>
              </a:spcBef>
              <a:buNone/>
            </a:pPr>
            <a:endParaRPr lang="en-GB" sz="1200" dirty="0">
              <a:latin typeface="Arial" panose="020B0604020202020204" pitchFamily="34" charset="0"/>
              <a:cs typeface="Arial" panose="020B0604020202020204" pitchFamily="34" charset="0"/>
            </a:endParaRPr>
          </a:p>
          <a:p>
            <a:pPr marL="0" lvl="0" indent="0" algn="r">
              <a:lnSpc>
                <a:spcPct val="100000"/>
              </a:lnSpc>
              <a:spcBef>
                <a:spcPct val="20000"/>
              </a:spcBef>
              <a:buNone/>
            </a:pPr>
            <a:r>
              <a:rPr lang="en-GB" sz="1200" dirty="0">
                <a:latin typeface="Arial" panose="020B0604020202020204" pitchFamily="34" charset="0"/>
                <a:cs typeface="Arial" panose="020B0604020202020204" pitchFamily="34" charset="0"/>
              </a:rPr>
              <a:t>(</a:t>
            </a:r>
            <a:r>
              <a:rPr lang="en-GB" sz="1200" dirty="0" err="1">
                <a:latin typeface="Arial" panose="020B0604020202020204" pitchFamily="34" charset="0"/>
                <a:cs typeface="Arial" panose="020B0604020202020204" pitchFamily="34" charset="0"/>
              </a:rPr>
              <a:t>Adolygiad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Llenyddol</a:t>
            </a:r>
            <a:r>
              <a:rPr lang="en-GB" sz="1200" dirty="0">
                <a:latin typeface="Arial" panose="020B0604020202020204" pitchFamily="34" charset="0"/>
                <a:cs typeface="Arial" panose="020B0604020202020204" pitchFamily="34" charset="0"/>
              </a:rPr>
              <a:t> o </a:t>
            </a:r>
            <a:r>
              <a:rPr lang="en-GB" sz="1200" dirty="0" err="1">
                <a:latin typeface="Arial" panose="020B0604020202020204" pitchFamily="34" charset="0"/>
                <a:cs typeface="Arial" panose="020B0604020202020204" pitchFamily="34" charset="0"/>
              </a:rPr>
              <a:t>Stori</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Bywyd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Gwasanaeth</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Mabwysiadu</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Cenedlaethol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gan</a:t>
            </a:r>
            <a:r>
              <a:rPr lang="en-GB" sz="1200" dirty="0">
                <a:latin typeface="Arial" panose="020B0604020202020204" pitchFamily="34" charset="0"/>
                <a:cs typeface="Arial" panose="020B0604020202020204" pitchFamily="34" charset="0"/>
              </a:rPr>
              <a:t> Joan Hunt, AFA </a:t>
            </a:r>
            <a:r>
              <a:rPr lang="en-GB" sz="1200" dirty="0" err="1">
                <a:latin typeface="Arial" panose="020B0604020202020204" pitchFamily="34" charset="0"/>
                <a:cs typeface="Arial" panose="020B0604020202020204" pitchFamily="34" charset="0"/>
              </a:rPr>
              <a:t>Cymru</a:t>
            </a:r>
            <a:r>
              <a:rPr lang="en-GB" sz="12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21077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Pam</a:t>
            </a: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Gwaith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Taith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Bywyd</a:t>
            </a:r>
            <a:r>
              <a:rPr lang="en-GB" sz="3000" dirty="0">
                <a:latin typeface="Arial" panose="020B0604020202020204" pitchFamily="34" charset="0"/>
                <a:cs typeface="Arial" panose="020B0604020202020204" pitchFamily="34" charset="0"/>
              </a:rPr>
              <a:t> y broses a all </a:t>
            </a:r>
            <a:r>
              <a:rPr lang="en-GB" sz="3000" dirty="0" err="1">
                <a:latin typeface="Arial" panose="020B0604020202020204" pitchFamily="34" charset="0"/>
                <a:cs typeface="Arial" panose="020B0604020202020204" pitchFamily="34" charset="0"/>
              </a:rPr>
              <a:t>fod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therapiwtig</a:t>
            </a:r>
            <a:r>
              <a:rPr lang="en-GB" sz="3000" dirty="0">
                <a:latin typeface="Arial" panose="020B0604020202020204" pitchFamily="34" charset="0"/>
                <a:cs typeface="Arial" panose="020B0604020202020204" pitchFamily="34" charset="0"/>
              </a:rPr>
              <a:t> pan </a:t>
            </a:r>
            <a:r>
              <a:rPr lang="en-GB" sz="3000" dirty="0" err="1">
                <a:latin typeface="Arial" panose="020B0604020202020204" pitchFamily="34" charset="0"/>
                <a:cs typeface="Arial" panose="020B0604020202020204" pitchFamily="34" charset="0"/>
              </a:rPr>
              <a:t>gaiff</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chyflawni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yng</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nghyd-destun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perthynas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gadarn</a:t>
            </a:r>
            <a:r>
              <a:rPr lang="en-GB" sz="3000" dirty="0">
                <a:latin typeface="Arial" panose="020B0604020202020204" pitchFamily="34" charset="0"/>
                <a:cs typeface="Arial" panose="020B0604020202020204" pitchFamily="34" charset="0"/>
              </a:rPr>
              <a:t>.</a:t>
            </a:r>
          </a:p>
          <a:p>
            <a:pPr marL="0" lvl="0" indent="0">
              <a:lnSpc>
                <a:spcPct val="100000"/>
              </a:lnSpc>
              <a:spcBef>
                <a:spcPct val="20000"/>
              </a:spcBef>
              <a:buNone/>
            </a:pPr>
            <a:r>
              <a:rPr lang="en-GB" sz="27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Mae’n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hanfodol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ar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gyfer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iechyd</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meddwl</a:t>
            </a:r>
            <a:endParaRPr lang="en-GB" sz="2600"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Mae’n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cefnogi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datblygu</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ymlyniad</a:t>
            </a:r>
            <a:r>
              <a:rPr lang="en-GB" sz="2600" dirty="0">
                <a:latin typeface="Arial" panose="020B0604020202020204" pitchFamily="34" charset="0"/>
                <a:cs typeface="Arial" panose="020B0604020202020204" pitchFamily="34" charset="0"/>
              </a:rPr>
              <a:t> a </a:t>
            </a:r>
            <a:r>
              <a:rPr lang="en-GB" sz="2600" dirty="0" err="1">
                <a:latin typeface="Arial" panose="020B0604020202020204" pitchFamily="34" charset="0"/>
                <a:cs typeface="Arial" panose="020B0604020202020204" pitchFamily="34" charset="0"/>
              </a:rPr>
              <a:t>hunaniaeth</a:t>
            </a:r>
            <a:endParaRPr lang="en-GB" sz="2600"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Mae’n</a:t>
            </a:r>
            <a:r>
              <a:rPr lang="en-GB" sz="2600" dirty="0">
                <a:latin typeface="Arial" panose="020B0604020202020204" pitchFamily="34" charset="0"/>
                <a:cs typeface="Arial" panose="020B0604020202020204" pitchFamily="34" charset="0"/>
              </a:rPr>
              <a:t> broses </a:t>
            </a:r>
            <a:r>
              <a:rPr lang="en-GB" sz="2600" dirty="0" err="1">
                <a:latin typeface="Arial" panose="020B0604020202020204" pitchFamily="34" charset="0"/>
                <a:cs typeface="Arial" panose="020B0604020202020204" pitchFamily="34" charset="0"/>
              </a:rPr>
              <a:t>gydol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oes</a:t>
            </a:r>
            <a:r>
              <a:rPr lang="en-GB" sz="2600" dirty="0">
                <a:latin typeface="Arial" panose="020B0604020202020204" pitchFamily="34" charset="0"/>
                <a:cs typeface="Arial" panose="020B0604020202020204" pitchFamily="34" charset="0"/>
              </a:rPr>
              <a:t> (Brodzinsky)</a:t>
            </a:r>
          </a:p>
          <a:p>
            <a:pPr marL="342900" lvl="0" indent="-342900">
              <a:lnSpc>
                <a:spcPct val="100000"/>
              </a:lnSpc>
              <a:spcBef>
                <a:spcPct val="20000"/>
              </a:spcBef>
              <a:buFontTx/>
              <a:buChar char="-"/>
            </a:pPr>
            <a:endParaRPr lang="en-GB" sz="27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Os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byddwn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gwneud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iawn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gallwn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leihau’r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angen</a:t>
            </a:r>
            <a:r>
              <a:rPr lang="en-GB" sz="3000" dirty="0">
                <a:latin typeface="Arial" panose="020B0604020202020204" pitchFamily="34" charset="0"/>
                <a:cs typeface="Arial" panose="020B0604020202020204" pitchFamily="34" charset="0"/>
              </a:rPr>
              <a:t> am </a:t>
            </a:r>
            <a:r>
              <a:rPr lang="en-GB" sz="3000" dirty="0" err="1">
                <a:latin typeface="Arial" panose="020B0604020202020204" pitchFamily="34" charset="0"/>
                <a:cs typeface="Arial" panose="020B0604020202020204" pitchFamily="34" charset="0"/>
              </a:rPr>
              <a:t>gymorth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ddiweddarach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Astudiaeth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Garfan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Cymru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Cathernie</a:t>
            </a:r>
            <a:r>
              <a:rPr lang="en-GB" sz="3000" dirty="0">
                <a:latin typeface="Arial" panose="020B0604020202020204" pitchFamily="34" charset="0"/>
                <a:cs typeface="Arial" panose="020B0604020202020204" pitchFamily="34" charset="0"/>
              </a:rPr>
              <a:t> Shelton et al, 2018)</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502466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Credoau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negyddol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anymwybodol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lvl="0" indent="0">
              <a:lnSpc>
                <a:spcPct val="100000"/>
              </a:lnSpc>
              <a:spcBef>
                <a:spcPct val="20000"/>
              </a:spcBef>
              <a:buNone/>
            </a:pPr>
            <a:r>
              <a:rPr lang="en-GB" sz="2000" dirty="0" err="1">
                <a:latin typeface="Arial" panose="020B0604020202020204" pitchFamily="34" charset="0"/>
                <a:cs typeface="Arial" panose="020B0604020202020204" pitchFamily="34" charset="0"/>
              </a:rPr>
              <a:t>Mae’r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awdur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cyhoeddedig</a:t>
            </a:r>
            <a:r>
              <a:rPr lang="en-GB" sz="2000" dirty="0">
                <a:latin typeface="Arial" panose="020B0604020202020204" pitchFamily="34" charset="0"/>
                <a:cs typeface="Arial" panose="020B0604020202020204" pitchFamily="34" charset="0"/>
              </a:rPr>
              <a:t>, Joy Rees,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awgrymu</a:t>
            </a:r>
            <a:r>
              <a:rPr lang="en-GB" sz="2000" dirty="0">
                <a:latin typeface="Arial" panose="020B0604020202020204" pitchFamily="34" charset="0"/>
                <a:cs typeface="Arial" panose="020B0604020202020204" pitchFamily="34" charset="0"/>
              </a:rPr>
              <a:t> bod </a:t>
            </a:r>
            <a:r>
              <a:rPr lang="en-GB" sz="2000" dirty="0" err="1">
                <a:latin typeface="Arial" panose="020B0604020202020204" pitchFamily="34" charset="0"/>
                <a:cs typeface="Arial" panose="020B0604020202020204" pitchFamily="34" charset="0"/>
              </a:rPr>
              <a:t>gan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blant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mabwysiedig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aml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gredoau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negyddol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nad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ydynt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gwbl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ymwybodol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ohonynt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ond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effeithio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sut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nhw’n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gweld</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byd</a:t>
            </a:r>
            <a:r>
              <a:rPr lang="en-GB" sz="2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a:xfrm>
            <a:off x="432802" y="6310312"/>
            <a:ext cx="6870660" cy="365125"/>
          </a:xfrm>
        </p:spPr>
        <p:txBody>
          <a:bodyPr/>
          <a:lstStyle/>
          <a:p>
            <a:r>
              <a:rPr lang="en-GB" dirty="0"/>
              <a:t>Achieving More Together / </a:t>
            </a:r>
            <a:r>
              <a:rPr lang="en-GB" dirty="0" err="1"/>
              <a:t>Cyflawni</a:t>
            </a:r>
            <a:r>
              <a:rPr lang="en-GB" dirty="0"/>
              <a:t> </a:t>
            </a:r>
            <a:r>
              <a:rPr lang="en-GB" dirty="0" err="1"/>
              <a:t>Mwy</a:t>
            </a:r>
            <a:r>
              <a:rPr lang="en-GB" dirty="0"/>
              <a:t> </a:t>
            </a:r>
            <a:r>
              <a:rPr lang="en-GB" dirty="0" err="1"/>
              <a:t>Gyda'n</a:t>
            </a:r>
            <a:r>
              <a:rPr lang="en-GB" dirty="0"/>
              <a:t> </a:t>
            </a:r>
            <a:r>
              <a:rPr lang="en-GB" dirty="0" err="1"/>
              <a:t>Gilydd</a:t>
            </a:r>
            <a:endParaRPr lang="en-GB" dirty="0"/>
          </a:p>
        </p:txBody>
      </p:sp>
      <p:sp>
        <p:nvSpPr>
          <p:cNvPr id="5" name="Speech Bubble: Oval 8">
            <a:extLst>
              <a:ext uri="{FF2B5EF4-FFF2-40B4-BE49-F238E27FC236}">
                <a16:creationId xmlns:a16="http://schemas.microsoft.com/office/drawing/2014/main" id="{EAA49577-7007-49FF-B225-0097CFB46938}"/>
              </a:ext>
            </a:extLst>
          </p:cNvPr>
          <p:cNvSpPr/>
          <p:nvPr/>
        </p:nvSpPr>
        <p:spPr>
          <a:xfrm>
            <a:off x="225812" y="3396901"/>
            <a:ext cx="3642320" cy="2694636"/>
          </a:xfrm>
          <a:prstGeom prst="wedgeEllipseCallout">
            <a:avLst>
              <a:gd name="adj1" fmla="val 41525"/>
              <a:gd name="adj2" fmla="val 516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2000" b="1" dirty="0">
                <a:solidFill>
                  <a:schemeClr val="bg1"/>
                </a:solidFill>
                <a:latin typeface="Arial" panose="020B0604020202020204" pitchFamily="34" charset="0"/>
                <a:cs typeface="Arial" panose="020B0604020202020204" pitchFamily="34" charset="0"/>
              </a:rPr>
              <a:t>Pe </a:t>
            </a:r>
            <a:r>
              <a:rPr lang="en-GB" altLang="en-US" sz="2000" b="1" dirty="0" err="1">
                <a:solidFill>
                  <a:schemeClr val="bg1"/>
                </a:solidFill>
                <a:latin typeface="Arial" panose="020B0604020202020204" pitchFamily="34" charset="0"/>
                <a:cs typeface="Arial" panose="020B0604020202020204" pitchFamily="34" charset="0"/>
              </a:rPr>
              <a:t>bai</a:t>
            </a:r>
            <a:r>
              <a:rPr lang="en-GB" altLang="en-US" sz="2000" b="1" dirty="0">
                <a:solidFill>
                  <a:schemeClr val="bg1"/>
                </a:solidFill>
                <a:latin typeface="Arial" panose="020B0604020202020204" pitchFamily="34" charset="0"/>
                <a:cs typeface="Arial" panose="020B0604020202020204" pitchFamily="34" charset="0"/>
              </a:rPr>
              <a:t> </a:t>
            </a:r>
            <a:r>
              <a:rPr lang="en-GB" altLang="en-US" sz="2000" b="1" dirty="0" err="1">
                <a:solidFill>
                  <a:schemeClr val="bg1"/>
                </a:solidFill>
                <a:latin typeface="Arial" panose="020B0604020202020204" pitchFamily="34" charset="0"/>
                <a:cs typeface="Arial" panose="020B0604020202020204" pitchFamily="34" charset="0"/>
              </a:rPr>
              <a:t>fy</a:t>
            </a:r>
            <a:r>
              <a:rPr lang="en-GB" altLang="en-US" sz="2000" b="1" dirty="0">
                <a:solidFill>
                  <a:schemeClr val="bg1"/>
                </a:solidFill>
                <a:latin typeface="Arial" panose="020B0604020202020204" pitchFamily="34" charset="0"/>
                <a:cs typeface="Arial" panose="020B0604020202020204" pitchFamily="34" charset="0"/>
              </a:rPr>
              <a:t> rhieni biolegol wedi derbyn mwy o </a:t>
            </a:r>
            <a:r>
              <a:rPr lang="en-GB" altLang="en-US" sz="2000" b="1" dirty="0" err="1">
                <a:solidFill>
                  <a:schemeClr val="bg1"/>
                </a:solidFill>
                <a:latin typeface="Arial" panose="020B0604020202020204" pitchFamily="34" charset="0"/>
                <a:cs typeface="Arial" panose="020B0604020202020204" pitchFamily="34" charset="0"/>
              </a:rPr>
              <a:t>gefnogaeth</a:t>
            </a:r>
            <a:r>
              <a:rPr lang="en-GB" altLang="en-US" sz="2000" b="1" dirty="0">
                <a:solidFill>
                  <a:schemeClr val="bg1"/>
                </a:solidFill>
                <a:latin typeface="Arial" panose="020B0604020202020204" pitchFamily="34" charset="0"/>
                <a:cs typeface="Arial" panose="020B0604020202020204" pitchFamily="34" charset="0"/>
              </a:rPr>
              <a:t> </a:t>
            </a:r>
            <a:r>
              <a:rPr lang="en-GB" altLang="en-US" sz="2000" b="1" dirty="0" err="1">
                <a:solidFill>
                  <a:schemeClr val="bg1"/>
                </a:solidFill>
                <a:latin typeface="Arial" panose="020B0604020202020204" pitchFamily="34" charset="0"/>
                <a:cs typeface="Arial" panose="020B0604020202020204" pitchFamily="34" charset="0"/>
              </a:rPr>
              <a:t>gallwn</a:t>
            </a:r>
            <a:r>
              <a:rPr lang="en-GB" altLang="en-US" sz="2000" b="1" dirty="0">
                <a:solidFill>
                  <a:schemeClr val="bg1"/>
                </a:solidFill>
                <a:latin typeface="Arial" panose="020B0604020202020204" pitchFamily="34" charset="0"/>
                <a:cs typeface="Arial" panose="020B0604020202020204" pitchFamily="34" charset="0"/>
              </a:rPr>
              <a:t> i fod wedi </a:t>
            </a:r>
            <a:r>
              <a:rPr lang="en-GB" altLang="en-US" sz="2000" b="1" dirty="0" err="1">
                <a:solidFill>
                  <a:schemeClr val="bg1"/>
                </a:solidFill>
                <a:latin typeface="Arial" panose="020B0604020202020204" pitchFamily="34" charset="0"/>
                <a:cs typeface="Arial" panose="020B0604020202020204" pitchFamily="34" charset="0"/>
              </a:rPr>
              <a:t>aros</a:t>
            </a:r>
            <a:r>
              <a:rPr lang="en-GB" altLang="en-US" sz="2000" b="1" dirty="0">
                <a:solidFill>
                  <a:schemeClr val="bg1"/>
                </a:solidFill>
                <a:latin typeface="Arial" panose="020B0604020202020204" pitchFamily="34" charset="0"/>
                <a:cs typeface="Arial" panose="020B0604020202020204" pitchFamily="34" charset="0"/>
              </a:rPr>
              <a:t> gyda nhw	</a:t>
            </a:r>
          </a:p>
        </p:txBody>
      </p:sp>
      <p:sp>
        <p:nvSpPr>
          <p:cNvPr id="6" name="Speech Bubble: Oval 4">
            <a:extLst>
              <a:ext uri="{FF2B5EF4-FFF2-40B4-BE49-F238E27FC236}">
                <a16:creationId xmlns:a16="http://schemas.microsoft.com/office/drawing/2014/main" id="{F619584D-C32C-4653-AECB-4FBA8739723C}"/>
              </a:ext>
            </a:extLst>
          </p:cNvPr>
          <p:cNvSpPr/>
          <p:nvPr/>
        </p:nvSpPr>
        <p:spPr>
          <a:xfrm>
            <a:off x="4473388" y="3429000"/>
            <a:ext cx="3386092" cy="2640806"/>
          </a:xfrm>
          <a:prstGeom prst="wedgeEllipse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1900" dirty="0" err="1">
                <a:solidFill>
                  <a:schemeClr val="tx1"/>
                </a:solidFill>
                <a:latin typeface="Arial" panose="020B0604020202020204" pitchFamily="34" charset="0"/>
                <a:cs typeface="Arial" panose="020B0604020202020204" pitchFamily="34" charset="0"/>
              </a:rPr>
              <a:t>Roedd</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fy</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rhieni</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biolegol</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ar</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gyffuriau</a:t>
            </a:r>
            <a:r>
              <a:rPr lang="en-GB" altLang="en-US" sz="1900" dirty="0">
                <a:solidFill>
                  <a:schemeClr val="tx1"/>
                </a:solidFill>
                <a:latin typeface="Arial" panose="020B0604020202020204" pitchFamily="34" charset="0"/>
                <a:cs typeface="Arial" panose="020B0604020202020204" pitchFamily="34" charset="0"/>
              </a:rPr>
              <a:t>/</a:t>
            </a:r>
            <a:r>
              <a:rPr lang="en-GB" altLang="en-US" sz="1900" dirty="0" err="1">
                <a:solidFill>
                  <a:schemeClr val="tx1"/>
                </a:solidFill>
                <a:latin typeface="Arial" panose="020B0604020202020204" pitchFamily="34" charset="0"/>
                <a:cs typeface="Arial" panose="020B0604020202020204" pitchFamily="34" charset="0"/>
              </a:rPr>
              <a:t>yn</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dioddef</a:t>
            </a:r>
            <a:r>
              <a:rPr lang="en-GB" altLang="en-US" sz="1900" dirty="0">
                <a:solidFill>
                  <a:schemeClr val="tx1"/>
                </a:solidFill>
                <a:latin typeface="Arial" panose="020B0604020202020204" pitchFamily="34" charset="0"/>
                <a:cs typeface="Arial" panose="020B0604020202020204" pitchFamily="34" charset="0"/>
              </a:rPr>
              <a:t> o </a:t>
            </a:r>
            <a:r>
              <a:rPr lang="en-GB" altLang="en-US" sz="1900" dirty="0" err="1">
                <a:solidFill>
                  <a:schemeClr val="tx1"/>
                </a:solidFill>
                <a:latin typeface="Arial" panose="020B0604020202020204" pitchFamily="34" charset="0"/>
                <a:cs typeface="Arial" panose="020B0604020202020204" pitchFamily="34" charset="0"/>
              </a:rPr>
              <a:t>salwch</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meddwl</a:t>
            </a:r>
            <a:r>
              <a:rPr lang="en-GB" altLang="en-US" sz="1900" dirty="0">
                <a:solidFill>
                  <a:schemeClr val="tx1"/>
                </a:solidFill>
                <a:latin typeface="Arial" panose="020B0604020202020204" pitchFamily="34" charset="0"/>
                <a:cs typeface="Arial" panose="020B0604020202020204" pitchFamily="34" charset="0"/>
              </a:rPr>
              <a:t> felly </a:t>
            </a:r>
            <a:r>
              <a:rPr lang="en-GB" altLang="en-US" sz="1900" dirty="0" err="1">
                <a:solidFill>
                  <a:schemeClr val="tx1"/>
                </a:solidFill>
                <a:latin typeface="Arial" panose="020B0604020202020204" pitchFamily="34" charset="0"/>
                <a:cs typeface="Arial" panose="020B0604020202020204" pitchFamily="34" charset="0"/>
              </a:rPr>
              <a:t>bydd</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yr</a:t>
            </a:r>
            <a:r>
              <a:rPr lang="en-GB" altLang="en-US" sz="1900" dirty="0">
                <a:solidFill>
                  <a:schemeClr val="tx1"/>
                </a:solidFill>
                <a:latin typeface="Arial" panose="020B0604020202020204" pitchFamily="34" charset="0"/>
                <a:cs typeface="Arial" panose="020B0604020202020204" pitchFamily="34" charset="0"/>
              </a:rPr>
              <a:t> un </a:t>
            </a:r>
            <a:r>
              <a:rPr lang="en-GB" altLang="en-US" sz="1900" dirty="0" err="1">
                <a:solidFill>
                  <a:schemeClr val="tx1"/>
                </a:solidFill>
                <a:latin typeface="Arial" panose="020B0604020202020204" pitchFamily="34" charset="0"/>
                <a:cs typeface="Arial" panose="020B0604020202020204" pitchFamily="34" charset="0"/>
              </a:rPr>
              <a:t>peth</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yn</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digwydd</a:t>
            </a:r>
            <a:r>
              <a:rPr lang="en-GB" altLang="en-US" sz="1900" dirty="0">
                <a:solidFill>
                  <a:schemeClr val="tx1"/>
                </a:solidFill>
                <a:latin typeface="Arial" panose="020B0604020202020204" pitchFamily="34" charset="0"/>
                <a:cs typeface="Arial" panose="020B0604020202020204" pitchFamily="34" charset="0"/>
              </a:rPr>
              <a:t> </a:t>
            </a:r>
            <a:r>
              <a:rPr lang="en-GB" altLang="en-US" sz="1900" dirty="0" err="1">
                <a:solidFill>
                  <a:schemeClr val="tx1"/>
                </a:solidFill>
                <a:latin typeface="Arial" panose="020B0604020202020204" pitchFamily="34" charset="0"/>
                <a:cs typeface="Arial" panose="020B0604020202020204" pitchFamily="34" charset="0"/>
              </a:rPr>
              <a:t>i</a:t>
            </a:r>
            <a:r>
              <a:rPr lang="en-GB" altLang="en-US" sz="1900" dirty="0">
                <a:solidFill>
                  <a:schemeClr val="tx1"/>
                </a:solidFill>
                <a:latin typeface="Arial" panose="020B0604020202020204" pitchFamily="34" charset="0"/>
                <a:cs typeface="Arial" panose="020B0604020202020204" pitchFamily="34" charset="0"/>
              </a:rPr>
              <a:t> mi?</a:t>
            </a:r>
          </a:p>
        </p:txBody>
      </p:sp>
      <p:sp>
        <p:nvSpPr>
          <p:cNvPr id="7" name="Speech Bubble: Rectangle with Corners Rounded 7">
            <a:extLst>
              <a:ext uri="{FF2B5EF4-FFF2-40B4-BE49-F238E27FC236}">
                <a16:creationId xmlns:a16="http://schemas.microsoft.com/office/drawing/2014/main" id="{7D58D297-8F3F-4328-A3B1-FE813FB2AA91}"/>
              </a:ext>
            </a:extLst>
          </p:cNvPr>
          <p:cNvSpPr/>
          <p:nvPr/>
        </p:nvSpPr>
        <p:spPr>
          <a:xfrm>
            <a:off x="9074982" y="3219376"/>
            <a:ext cx="2438400" cy="3224213"/>
          </a:xfrm>
          <a:prstGeom prst="wedgeRoundRectCallout">
            <a:avLst>
              <a:gd name="adj1" fmla="val -86140"/>
              <a:gd name="adj2" fmla="val 3863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2400" dirty="0" err="1">
                <a:solidFill>
                  <a:schemeClr val="tx1"/>
                </a:solidFill>
                <a:latin typeface="Arial" panose="020B0604020202020204" pitchFamily="34" charset="0"/>
                <a:cs typeface="Arial" panose="020B0604020202020204" pitchFamily="34" charset="0"/>
              </a:rPr>
              <a:t>Mae’n</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rhaid</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fy</a:t>
            </a:r>
            <a:r>
              <a:rPr lang="en-GB" altLang="en-US" sz="2400" dirty="0">
                <a:solidFill>
                  <a:schemeClr val="tx1"/>
                </a:solidFill>
                <a:latin typeface="Arial" panose="020B0604020202020204" pitchFamily="34" charset="0"/>
                <a:cs typeface="Arial" panose="020B0604020202020204" pitchFamily="34" charset="0"/>
              </a:rPr>
              <a:t> mod </a:t>
            </a:r>
            <a:r>
              <a:rPr lang="en-GB" altLang="en-US" sz="2400" dirty="0" err="1">
                <a:solidFill>
                  <a:schemeClr val="tx1"/>
                </a:solidFill>
                <a:latin typeface="Arial" panose="020B0604020202020204" pitchFamily="34" charset="0"/>
                <a:cs typeface="Arial" panose="020B0604020202020204" pitchFamily="34" charset="0"/>
              </a:rPr>
              <a:t>i</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yn</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ddrwg</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iawn</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gan</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nad</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wyf</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yn</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cael</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byw</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gyda</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fy</a:t>
            </a:r>
            <a:r>
              <a:rPr lang="en-GB" altLang="en-US" sz="2400" dirty="0">
                <a:solidFill>
                  <a:schemeClr val="tx1"/>
                </a:solidFill>
                <a:latin typeface="Arial" panose="020B0604020202020204" pitchFamily="34" charset="0"/>
                <a:cs typeface="Arial" panose="020B0604020202020204" pitchFamily="34" charset="0"/>
              </a:rPr>
              <a:t> </a:t>
            </a:r>
            <a:r>
              <a:rPr lang="en-GB" altLang="en-US" sz="2400" dirty="0" err="1">
                <a:solidFill>
                  <a:schemeClr val="tx1"/>
                </a:solidFill>
                <a:latin typeface="Arial" panose="020B0604020202020204" pitchFamily="34" charset="0"/>
                <a:cs typeface="Arial" panose="020B0604020202020204" pitchFamily="34" charset="0"/>
              </a:rPr>
              <a:t>mrodyr</a:t>
            </a:r>
            <a:r>
              <a:rPr lang="en-GB" altLang="en-US" sz="2400" dirty="0">
                <a:solidFill>
                  <a:schemeClr val="tx1"/>
                </a:solidFill>
                <a:latin typeface="Arial" panose="020B0604020202020204" pitchFamily="34" charset="0"/>
                <a:cs typeface="Arial" panose="020B0604020202020204" pitchFamily="34" charset="0"/>
              </a:rPr>
              <a:t> a </a:t>
            </a:r>
            <a:r>
              <a:rPr lang="en-GB" altLang="en-US" sz="2400" dirty="0" err="1">
                <a:solidFill>
                  <a:schemeClr val="tx1"/>
                </a:solidFill>
                <a:latin typeface="Arial" panose="020B0604020202020204" pitchFamily="34" charset="0"/>
                <a:cs typeface="Arial" panose="020B0604020202020204" pitchFamily="34" charset="0"/>
              </a:rPr>
              <a:t>chwiorydd</a:t>
            </a:r>
            <a:r>
              <a:rPr lang="en-GB" altLang="en-US" sz="24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75679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Negeseuon</a:t>
            </a:r>
            <a:r>
              <a:rPr lang="en-GB" dirty="0">
                <a:latin typeface="Arial" panose="020B0604020202020204" pitchFamily="34" charset="0"/>
                <a:cs typeface="Arial" panose="020B0604020202020204" pitchFamily="34" charset="0"/>
              </a:rPr>
              <a:t> Da</a:t>
            </a:r>
          </a:p>
        </p:txBody>
      </p:sp>
      <p:sp>
        <p:nvSpPr>
          <p:cNvPr id="3" name="Content Placeholder 2"/>
          <p:cNvSpPr>
            <a:spLocks noGrp="1"/>
          </p:cNvSpPr>
          <p:nvPr>
            <p:ph idx="1"/>
          </p:nvPr>
        </p:nvSpPr>
        <p:spPr/>
        <p:txBody>
          <a:bodyPr>
            <a:normAutofit fontScale="92500" lnSpcReduction="10000"/>
          </a:bodyPr>
          <a:lstStyle/>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Felly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bwysig</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rhoi’r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negeseuon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canlynol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blant</a:t>
            </a:r>
            <a:endParaRPr lang="en-GB" sz="3200" dirty="0">
              <a:latin typeface="Arial" panose="020B0604020202020204" pitchFamily="34" charset="0"/>
              <a:cs typeface="Arial" panose="020B0604020202020204" pitchFamily="34" charset="0"/>
            </a:endParaRPr>
          </a:p>
          <a:p>
            <a:pPr lvl="1"/>
            <a:r>
              <a:rPr lang="en-GB" sz="3200" dirty="0" err="1">
                <a:latin typeface="Arial" panose="020B0604020202020204" pitchFamily="34" charset="0"/>
                <a:cs typeface="Arial" panose="020B0604020202020204" pitchFamily="34" charset="0"/>
              </a:rPr>
              <a:t>Nid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bai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digwyddiadau’r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gorffennol</a:t>
            </a:r>
            <a:endParaRPr lang="en-GB" sz="3200" dirty="0">
              <a:latin typeface="Arial" panose="020B0604020202020204" pitchFamily="34" charset="0"/>
              <a:cs typeface="Arial" panose="020B0604020202020204" pitchFamily="34" charset="0"/>
            </a:endParaRPr>
          </a:p>
          <a:p>
            <a:pPr lvl="1"/>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pobl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caru</a:t>
            </a:r>
            <a:r>
              <a:rPr lang="en-GB" sz="3200" dirty="0">
                <a:latin typeface="Arial" panose="020B0604020202020204" pitchFamily="34" charset="0"/>
                <a:cs typeface="Arial" panose="020B0604020202020204" pitchFamily="34" charset="0"/>
              </a:rPr>
              <a:t> ac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gallu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caru</a:t>
            </a:r>
            <a:endParaRPr lang="en-GB" sz="3200" dirty="0">
              <a:latin typeface="Arial" panose="020B0604020202020204" pitchFamily="34" charset="0"/>
              <a:cs typeface="Arial" panose="020B0604020202020204" pitchFamily="34" charset="0"/>
            </a:endParaRPr>
          </a:p>
          <a:p>
            <a:pPr lvl="1"/>
            <a:r>
              <a:rPr lang="en-GB" sz="3200" dirty="0" err="1">
                <a:latin typeface="Arial" panose="020B0604020202020204" pitchFamily="34" charset="0"/>
                <a:cs typeface="Arial" panose="020B0604020202020204" pitchFamily="34" charset="0"/>
              </a:rPr>
              <a:t>Roedden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haeddu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gofal</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magwraeth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gwell</a:t>
            </a:r>
            <a:endParaRPr lang="en-GB" sz="3200" dirty="0">
              <a:latin typeface="Arial" panose="020B0604020202020204" pitchFamily="34" charset="0"/>
              <a:cs typeface="Arial" panose="020B0604020202020204" pitchFamily="34" charset="0"/>
            </a:endParaRPr>
          </a:p>
          <a:p>
            <a:pPr lvl="1"/>
            <a:r>
              <a:rPr lang="en-GB" sz="3200" dirty="0">
                <a:latin typeface="Arial" panose="020B0604020202020204" pitchFamily="34" charset="0"/>
                <a:cs typeface="Arial" panose="020B0604020202020204" pitchFamily="34" charset="0"/>
              </a:rPr>
              <a:t>Mae </a:t>
            </a:r>
            <a:r>
              <a:rPr lang="en-GB" sz="3200" dirty="0" err="1">
                <a:latin typeface="Arial" panose="020B0604020202020204" pitchFamily="34" charset="0"/>
                <a:cs typeface="Arial" panose="020B0604020202020204" pitchFamily="34" charset="0"/>
              </a:rPr>
              <a:t>rhywun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heisiau</a:t>
            </a:r>
            <a:r>
              <a:rPr lang="en-GB" sz="3200" dirty="0">
                <a:latin typeface="Arial" panose="020B0604020202020204" pitchFamily="34" charset="0"/>
                <a:cs typeface="Arial" panose="020B0604020202020204" pitchFamily="34" charset="0"/>
              </a:rPr>
              <a:t> ac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perthyn</a:t>
            </a:r>
            <a:endParaRPr lang="en-GB" sz="3200" dirty="0">
              <a:latin typeface="Arial" panose="020B0604020202020204" pitchFamily="34" charset="0"/>
              <a:cs typeface="Arial" panose="020B0604020202020204" pitchFamily="34" charset="0"/>
            </a:endParaRPr>
          </a:p>
          <a:p>
            <a:pPr lvl="1"/>
            <a:r>
              <a:rPr lang="en-GB" sz="3200" dirty="0">
                <a:latin typeface="Arial" panose="020B0604020202020204" pitchFamily="34" charset="0"/>
                <a:cs typeface="Arial" panose="020B0604020202020204" pitchFamily="34" charset="0"/>
              </a:rPr>
              <a:t>Mae </a:t>
            </a:r>
            <a:r>
              <a:rPr lang="en-GB" sz="3200" dirty="0" err="1">
                <a:latin typeface="Arial" panose="020B0604020202020204" pitchFamily="34" charset="0"/>
                <a:cs typeface="Arial" panose="020B0604020202020204" pitchFamily="34" charset="0"/>
              </a:rPr>
              <a:t>oedolion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deall</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gellir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ymddiried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ynddynt</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521590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17971" cy="1325563"/>
          </a:xfrm>
        </p:spPr>
        <p:txBody>
          <a:bodyPr/>
          <a:lstStyle/>
          <a:p>
            <a:pPr algn="ctr"/>
            <a:r>
              <a:rPr lang="en-GB" dirty="0">
                <a:latin typeface="Arial" panose="020B0604020202020204" pitchFamily="34" charset="0"/>
                <a:cs typeface="Arial" panose="020B0604020202020204" pitchFamily="34" charset="0"/>
              </a:rPr>
              <a:t>Beth all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ddisgwyl</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fontScale="92500"/>
          </a:bodyPr>
          <a:lstStyle/>
          <a:p>
            <a:pPr marL="0" lvl="0" indent="0" algn="ctr">
              <a:lnSpc>
                <a:spcPct val="100000"/>
              </a:lnSpc>
              <a:spcBef>
                <a:spcPct val="20000"/>
              </a:spcBef>
              <a:buNone/>
            </a:pPr>
            <a:endParaRPr lang="en-GB" dirty="0">
              <a:latin typeface="Arial" panose="020B0604020202020204" pitchFamily="34" charset="0"/>
              <a:cs typeface="Arial" panose="020B0604020202020204" pitchFamily="34" charset="0"/>
            </a:endParaRPr>
          </a:p>
          <a:p>
            <a:pPr marL="0" lvl="0" indent="0" algn="ctr">
              <a:lnSpc>
                <a:spcPct val="100000"/>
              </a:lnSpc>
              <a:spcBef>
                <a:spcPct val="20000"/>
              </a:spcBef>
              <a:buNone/>
            </a:pP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holl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Nghymru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derbyn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biolegol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ddealltwriaeth</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hanes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unigryw</a:t>
            </a:r>
            <a:r>
              <a:rPr lang="en-GB" dirty="0">
                <a:latin typeface="Arial" panose="020B0604020202020204" pitchFamily="34" charset="0"/>
                <a:cs typeface="Arial" panose="020B0604020202020204" pitchFamily="34" charset="0"/>
              </a:rPr>
              <a:t>.”</a:t>
            </a:r>
          </a:p>
          <a:p>
            <a:pPr marL="0" lvl="0" indent="0" algn="ctr">
              <a:lnSpc>
                <a:spcPct val="100000"/>
              </a:lnSpc>
              <a:spcBef>
                <a:spcPct val="20000"/>
              </a:spcBef>
              <a:buNone/>
            </a:pPr>
            <a:r>
              <a:rPr lang="en-GB" sz="1800" dirty="0">
                <a:latin typeface="Arial" panose="020B0604020202020204" pitchFamily="34" charset="0"/>
                <a:cs typeface="Arial" panose="020B0604020202020204" pitchFamily="34" charset="0"/>
              </a:rPr>
              <a:t>(</a:t>
            </a:r>
            <a:r>
              <a:rPr lang="en-GB" sz="1800" dirty="0" err="1">
                <a:latin typeface="Arial" panose="020B0604020202020204" pitchFamily="34" charset="0"/>
                <a:cs typeface="Arial" panose="020B0604020202020204" pitchFamily="34" charset="0"/>
              </a:rPr>
              <a:t>Canllaw</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Arfer</a:t>
            </a:r>
            <a:r>
              <a:rPr lang="en-GB" sz="1800" dirty="0">
                <a:latin typeface="Arial" panose="020B0604020202020204" pitchFamily="34" charset="0"/>
                <a:cs typeface="Arial" panose="020B0604020202020204" pitchFamily="34" charset="0"/>
              </a:rPr>
              <a:t> Da </a:t>
            </a:r>
            <a:r>
              <a:rPr lang="en-GB" sz="1800" dirty="0" err="1">
                <a:latin typeface="Arial" panose="020B0604020202020204" pitchFamily="34" charset="0"/>
                <a:cs typeface="Arial" panose="020B0604020202020204" pitchFamily="34" charset="0"/>
              </a:rPr>
              <a:t>Bywyd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Gwaith</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Taith</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Bywyd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Gwasanaeth</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Mabwysiadu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Cenedlaethol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Cymru</a:t>
            </a:r>
            <a:r>
              <a:rPr lang="en-GB" sz="1800" dirty="0">
                <a:latin typeface="Arial" panose="020B0604020202020204" pitchFamily="34" charset="0"/>
                <a:cs typeface="Arial" panose="020B0604020202020204" pitchFamily="34" charset="0"/>
              </a:rPr>
              <a:t>)</a:t>
            </a:r>
          </a:p>
          <a:p>
            <a:pPr marL="0" lvl="0" indent="0">
              <a:lnSpc>
                <a:spcPct val="100000"/>
              </a:lnSpc>
              <a:spcBef>
                <a:spcPct val="20000"/>
              </a:spcBef>
              <a:buNone/>
            </a:pPr>
            <a:endParaRPr lang="en-GB" sz="32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Dylid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darparu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deunyddiau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Taith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Bywyd</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ansawdd</a:t>
            </a:r>
            <a:r>
              <a:rPr lang="en-GB" sz="3200" dirty="0">
                <a:latin typeface="Arial" panose="020B0604020202020204" pitchFamily="34" charset="0"/>
                <a:cs typeface="Arial" panose="020B0604020202020204" pitchFamily="34" charset="0"/>
              </a:rPr>
              <a:t> da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bob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cael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hyn</a:t>
            </a:r>
            <a:r>
              <a:rPr lang="en-GB" sz="3200" dirty="0">
                <a:latin typeface="Arial" panose="020B0604020202020204" pitchFamily="34" charset="0"/>
                <a:cs typeface="Arial" panose="020B0604020202020204" pitchFamily="34" charset="0"/>
              </a:rPr>
              <a:t>. </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89018147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371</TotalTime>
  <Words>5256</Words>
  <Application>Microsoft Office PowerPoint</Application>
  <PresentationFormat>Widescreen</PresentationFormat>
  <Paragraphs>331</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Berlin</vt:lpstr>
      <vt:lpstr>PowerPoint Presentation</vt:lpstr>
      <vt:lpstr>Fframwaith Datblygu a Hyfforddi Ôl-Mabwysiadu y GMC</vt:lpstr>
      <vt:lpstr>Beth yw Gwaith Taith Bywyd?</vt:lpstr>
      <vt:lpstr>Trafodaeth</vt:lpstr>
      <vt:lpstr>Pam mae Gwaith Taith Bywyd yn bwysig?</vt:lpstr>
      <vt:lpstr>Pam</vt:lpstr>
      <vt:lpstr>Credoau negyddol anymwybodol</vt:lpstr>
      <vt:lpstr>Negeseuon Da</vt:lpstr>
      <vt:lpstr>Beth all Mabwysiadwyr ei ddisgwyl?</vt:lpstr>
      <vt:lpstr>Pecyn Cymorth Gwaith Taith Bywyd NAS</vt:lpstr>
      <vt:lpstr>Prif rôl rhieni mabwysiadol</vt:lpstr>
      <vt:lpstr>Egwyddorion Allweddol GTB</vt:lpstr>
      <vt:lpstr>Egwyddorion Allweddol GTB</vt:lpstr>
      <vt:lpstr>Beth i’w Ddisgwyl</vt:lpstr>
      <vt:lpstr>Rôl Rhieni Mabwysiadol yng Ngwaith Taith Bywyd</vt:lpstr>
      <vt:lpstr>Defnyddio eich geiriau eich hun</vt:lpstr>
      <vt:lpstr>Trafodaeth – Deunyddiau taith bywyd </vt:lpstr>
      <vt:lpstr>Siarad â Phlant</vt:lpstr>
      <vt:lpstr>Adnoddau ar gyfer Mabwysiadwyr</vt:lpstr>
      <vt:lpstr>Straeon i blant</vt:lpstr>
      <vt:lpstr>Sgyrsiau gydol oes</vt:lpstr>
      <vt:lpstr>Manteisio ar Gymorth</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Samantha Frith-Jones</cp:lastModifiedBy>
  <cp:revision>46</cp:revision>
  <dcterms:created xsi:type="dcterms:W3CDTF">2020-04-23T09:46:07Z</dcterms:created>
  <dcterms:modified xsi:type="dcterms:W3CDTF">2024-12-24T08:06:30Z</dcterms:modified>
</cp:coreProperties>
</file>